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9"/>
  </p:notesMasterIdLst>
  <p:sldIdLst>
    <p:sldId id="256" r:id="rId2"/>
    <p:sldId id="262" r:id="rId3"/>
    <p:sldId id="257" r:id="rId4"/>
    <p:sldId id="303" r:id="rId5"/>
    <p:sldId id="258" r:id="rId6"/>
    <p:sldId id="275" r:id="rId7"/>
    <p:sldId id="269" r:id="rId8"/>
    <p:sldId id="266" r:id="rId9"/>
    <p:sldId id="304" r:id="rId10"/>
    <p:sldId id="305" r:id="rId11"/>
    <p:sldId id="260" r:id="rId12"/>
    <p:sldId id="306" r:id="rId13"/>
    <p:sldId id="307" r:id="rId14"/>
    <p:sldId id="309" r:id="rId15"/>
    <p:sldId id="308" r:id="rId16"/>
    <p:sldId id="286" r:id="rId17"/>
    <p:sldId id="283" r:id="rId18"/>
  </p:sldIdLst>
  <p:sldSz cx="9144000" cy="5143500" type="screen16x9"/>
  <p:notesSz cx="6858000" cy="9144000"/>
  <p:embeddedFontLst>
    <p:embeddedFont>
      <p:font typeface="Oswald" panose="020B0604020202020204" charset="0"/>
      <p:regular r:id="rId20"/>
      <p:bold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Roboto Light" panose="020B0604020202020204" charset="0"/>
      <p:regular r:id="rId26"/>
      <p:bold r:id="rId27"/>
      <p:italic r:id="rId28"/>
      <p:boldItalic r:id="rId29"/>
    </p:embeddedFont>
    <p:embeddedFont>
      <p:font typeface="Tahoma" panose="020B0604030504040204" pitchFamily="3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1C232"/>
    <a:srgbClr val="D2A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BB8EE8-CFE3-42B7-8651-DE7D7B6780C7}">
  <a:tblStyle styleId="{2BBB8EE8-CFE3-42B7-8651-DE7D7B6780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254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61864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982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3273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8883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810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624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g6f391b0f0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" name="Google Shape;2405;g6f391b0f0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5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6ed1d3ee59_0_10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6ed1d3ee59_0_10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49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6f1bce38b0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6f1bce38b0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31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784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64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327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6f2a75a66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6f2a75a66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31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f1bce38b0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f1bce38b0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0800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627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f1bce38b0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f1bce38b0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92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" name="Google Shape;10;p2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ONE_COLUMN_TEXT_1_1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18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8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" name="Google Shape;135;p18"/>
          <p:cNvSpPr/>
          <p:nvPr/>
        </p:nvSpPr>
        <p:spPr>
          <a:xfrm>
            <a:off x="8244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1"/>
          </p:nvPr>
        </p:nvSpPr>
        <p:spPr>
          <a:xfrm>
            <a:off x="2860352" y="1183326"/>
            <a:ext cx="34233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title"/>
          </p:nvPr>
        </p:nvSpPr>
        <p:spPr>
          <a:xfrm>
            <a:off x="2739300" y="360750"/>
            <a:ext cx="3665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3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bg>
      <p:bgPr>
        <a:solidFill>
          <a:srgbClr val="000000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/>
        </p:nvSpPr>
        <p:spPr>
          <a:xfrm>
            <a:off x="4495800" y="3841325"/>
            <a:ext cx="38370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4495800" y="1133875"/>
            <a:ext cx="4045200" cy="81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1" name="Google Shape;141;p19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9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1"/>
          </p:nvPr>
        </p:nvSpPr>
        <p:spPr>
          <a:xfrm>
            <a:off x="4495800" y="4173649"/>
            <a:ext cx="42045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2"/>
          </p:nvPr>
        </p:nvSpPr>
        <p:spPr>
          <a:xfrm>
            <a:off x="4495800" y="1962175"/>
            <a:ext cx="3852000" cy="9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subTitle" idx="1"/>
          </p:nvPr>
        </p:nvSpPr>
        <p:spPr>
          <a:xfrm>
            <a:off x="2378149" y="3970450"/>
            <a:ext cx="17958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2"/>
          </p:nvPr>
        </p:nvSpPr>
        <p:spPr>
          <a:xfrm>
            <a:off x="4962750" y="3970450"/>
            <a:ext cx="17958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49" name="Google Shape;149;p20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20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0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title" hasCustomPrompt="1"/>
          </p:nvPr>
        </p:nvSpPr>
        <p:spPr>
          <a:xfrm>
            <a:off x="2500925" y="1515826"/>
            <a:ext cx="15498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" name="Google Shape;154;p20"/>
          <p:cNvSpPr txBox="1">
            <a:spLocks noGrp="1"/>
          </p:cNvSpPr>
          <p:nvPr>
            <p:ph type="title" idx="3" hasCustomPrompt="1"/>
          </p:nvPr>
        </p:nvSpPr>
        <p:spPr>
          <a:xfrm>
            <a:off x="5089518" y="1548415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 idx="4" hasCustomPrompt="1"/>
          </p:nvPr>
        </p:nvSpPr>
        <p:spPr>
          <a:xfrm>
            <a:off x="2501169" y="3247044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 idx="5" hasCustomPrompt="1"/>
          </p:nvPr>
        </p:nvSpPr>
        <p:spPr>
          <a:xfrm>
            <a:off x="5089762" y="3247044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6"/>
          </p:nvPr>
        </p:nvSpPr>
        <p:spPr>
          <a:xfrm>
            <a:off x="1974950" y="1994907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7"/>
          </p:nvPr>
        </p:nvSpPr>
        <p:spPr>
          <a:xfrm>
            <a:off x="4590650" y="1994907"/>
            <a:ext cx="2540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8"/>
          </p:nvPr>
        </p:nvSpPr>
        <p:spPr>
          <a:xfrm>
            <a:off x="4567075" y="3697600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title" idx="9"/>
          </p:nvPr>
        </p:nvSpPr>
        <p:spPr>
          <a:xfrm>
            <a:off x="2465400" y="375138"/>
            <a:ext cx="42132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13"/>
          </p:nvPr>
        </p:nvSpPr>
        <p:spPr>
          <a:xfrm>
            <a:off x="2378175" y="2266025"/>
            <a:ext cx="17958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14"/>
          </p:nvPr>
        </p:nvSpPr>
        <p:spPr>
          <a:xfrm>
            <a:off x="4970275" y="2263625"/>
            <a:ext cx="17958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15"/>
          </p:nvPr>
        </p:nvSpPr>
        <p:spPr>
          <a:xfrm>
            <a:off x="1973950" y="3697600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_2_1_2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1" name="Google Shape;191;p23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Google Shape;192;p23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" name="Google Shape;193;p23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1"/>
          </p:nvPr>
        </p:nvSpPr>
        <p:spPr>
          <a:xfrm>
            <a:off x="1080675" y="2918188"/>
            <a:ext cx="3491400" cy="16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ubTitle" idx="2"/>
          </p:nvPr>
        </p:nvSpPr>
        <p:spPr>
          <a:xfrm>
            <a:off x="4572000" y="2358738"/>
            <a:ext cx="23274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subTitle" idx="3"/>
          </p:nvPr>
        </p:nvSpPr>
        <p:spPr>
          <a:xfrm>
            <a:off x="1080675" y="2358738"/>
            <a:ext cx="25089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3"/>
          <p:cNvSpPr txBox="1">
            <a:spLocks noGrp="1"/>
          </p:cNvSpPr>
          <p:nvPr>
            <p:ph type="body" idx="4"/>
          </p:nvPr>
        </p:nvSpPr>
        <p:spPr>
          <a:xfrm>
            <a:off x="4572000" y="2740188"/>
            <a:ext cx="3852000" cy="17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9" name="Google Shape;199;p23"/>
          <p:cNvSpPr txBox="1">
            <a:spLocks noGrp="1"/>
          </p:cNvSpPr>
          <p:nvPr>
            <p:ph type="title"/>
          </p:nvPr>
        </p:nvSpPr>
        <p:spPr>
          <a:xfrm>
            <a:off x="2470600" y="381150"/>
            <a:ext cx="42132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1" name="Google Shape;201;p24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4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4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4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ubTitle" idx="1"/>
          </p:nvPr>
        </p:nvSpPr>
        <p:spPr>
          <a:xfrm>
            <a:off x="1080675" y="2991040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2"/>
          </p:nvPr>
        </p:nvSpPr>
        <p:spPr>
          <a:xfrm>
            <a:off x="3607975" y="2991040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ubTitle" idx="3"/>
          </p:nvPr>
        </p:nvSpPr>
        <p:spPr>
          <a:xfrm>
            <a:off x="6097725" y="2991040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subTitle" idx="4"/>
          </p:nvPr>
        </p:nvSpPr>
        <p:spPr>
          <a:xfrm>
            <a:off x="1080675" y="132947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24"/>
          <p:cNvSpPr txBox="1">
            <a:spLocks noGrp="1"/>
          </p:cNvSpPr>
          <p:nvPr>
            <p:ph type="subTitle" idx="5"/>
          </p:nvPr>
        </p:nvSpPr>
        <p:spPr>
          <a:xfrm>
            <a:off x="3607975" y="132947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ubTitle" idx="6"/>
          </p:nvPr>
        </p:nvSpPr>
        <p:spPr>
          <a:xfrm>
            <a:off x="6097725" y="132947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2465450" y="380975"/>
            <a:ext cx="42132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4"/>
          <p:cNvSpPr txBox="1">
            <a:spLocks noGrp="1"/>
          </p:cNvSpPr>
          <p:nvPr>
            <p:ph type="subTitle" idx="7"/>
          </p:nvPr>
        </p:nvSpPr>
        <p:spPr>
          <a:xfrm>
            <a:off x="1168975" y="1867367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3" name="Google Shape;213;p24"/>
          <p:cNvSpPr txBox="1">
            <a:spLocks noGrp="1"/>
          </p:cNvSpPr>
          <p:nvPr>
            <p:ph type="subTitle" idx="8"/>
          </p:nvPr>
        </p:nvSpPr>
        <p:spPr>
          <a:xfrm>
            <a:off x="3677400" y="1867367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subTitle" idx="9"/>
          </p:nvPr>
        </p:nvSpPr>
        <p:spPr>
          <a:xfrm>
            <a:off x="6185825" y="1867367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5" name="Google Shape;215;p24"/>
          <p:cNvSpPr txBox="1">
            <a:spLocks noGrp="1"/>
          </p:cNvSpPr>
          <p:nvPr>
            <p:ph type="subTitle" idx="13"/>
          </p:nvPr>
        </p:nvSpPr>
        <p:spPr>
          <a:xfrm>
            <a:off x="1168975" y="354402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subTitle" idx="14"/>
          </p:nvPr>
        </p:nvSpPr>
        <p:spPr>
          <a:xfrm>
            <a:off x="3677400" y="354402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subTitle" idx="15"/>
          </p:nvPr>
        </p:nvSpPr>
        <p:spPr>
          <a:xfrm>
            <a:off x="6185825" y="354402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000000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677325" y="1268075"/>
            <a:ext cx="7788000" cy="27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 sz="1100">
                <a:solidFill>
                  <a:srgbClr val="FFFFFF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alphaLcPeriod"/>
              <a:defRPr>
                <a:solidFill>
                  <a:srgbClr val="FFFFFF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romanLcPeriod"/>
              <a:defRPr>
                <a:solidFill>
                  <a:srgbClr val="FFFFFF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arabicPeriod"/>
              <a:defRPr>
                <a:solidFill>
                  <a:srgbClr val="FFFFFF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alphaLcPeriod"/>
              <a:defRPr>
                <a:solidFill>
                  <a:srgbClr val="FFFFFF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romanLcPeriod"/>
              <a:defRPr>
                <a:solidFill>
                  <a:srgbClr val="FFFFFF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arabicPeriod"/>
              <a:defRPr>
                <a:solidFill>
                  <a:srgbClr val="FFFFFF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uli"/>
              <a:buAutoNum type="alphaLcPeriod"/>
              <a:defRPr>
                <a:solidFill>
                  <a:srgbClr val="FFFFFF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Muli"/>
              <a:buAutoNum type="romanLcPeriod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29" name="Google Shape;29;p4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6860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8244000" y="574500"/>
            <a:ext cx="360000" cy="36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359325" y="376550"/>
            <a:ext cx="84240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677325" y="4190075"/>
            <a:ext cx="4565100" cy="2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100" b="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Google Shape;51;p7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7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7"/>
          <p:cNvSpPr/>
          <p:nvPr/>
        </p:nvSpPr>
        <p:spPr>
          <a:xfrm>
            <a:off x="540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991150" y="1404000"/>
            <a:ext cx="3056100" cy="12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4577250" y="0"/>
            <a:ext cx="4566600" cy="514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991150" y="2625600"/>
            <a:ext cx="3056100" cy="15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 b="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4402150" y="292875"/>
            <a:ext cx="4107900" cy="201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0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10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8417375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0"/>
          <p:cNvSpPr/>
          <p:nvPr/>
        </p:nvSpPr>
        <p:spPr>
          <a:xfrm>
            <a:off x="8237375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" name="Google Shape;74;p10"/>
          <p:cNvCxnSpPr/>
          <p:nvPr/>
        </p:nvCxnSpPr>
        <p:spPr>
          <a:xfrm rot="10800000">
            <a:off x="-49650" y="443952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0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237375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/>
          <p:nvPr/>
        </p:nvSpPr>
        <p:spPr>
          <a:xfrm>
            <a:off x="-150" y="2580000"/>
            <a:ext cx="9144000" cy="2580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6244163" y="1843325"/>
            <a:ext cx="2191200" cy="2596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3476463" y="1843325"/>
            <a:ext cx="2191200" cy="2596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3"/>
          </p:nvPr>
        </p:nvSpPr>
        <p:spPr>
          <a:xfrm>
            <a:off x="693575" y="1843325"/>
            <a:ext cx="2191200" cy="2596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15270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854850" y="298082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3622500" y="298082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6"/>
          </p:nvPr>
        </p:nvSpPr>
        <p:spPr>
          <a:xfrm>
            <a:off x="6390150" y="298082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94" name="Google Shape;94;p13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3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3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2465450" y="374538"/>
            <a:ext cx="42132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TITLE_ONLY_1_1">
    <p:bg>
      <p:bgPr>
        <a:solidFill>
          <a:srgbClr val="000000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Google Shape;114;p15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20000" y="39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ONE_COLUMN_TEXT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" name="Google Shape;126;p17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7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" name="Google Shape;128;p17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2739300" y="360750"/>
            <a:ext cx="3665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1"/>
          </p:nvPr>
        </p:nvSpPr>
        <p:spPr>
          <a:xfrm>
            <a:off x="2860352" y="1183326"/>
            <a:ext cx="34233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3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swald"/>
              <a:buNone/>
              <a:defRPr sz="36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●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○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■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●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Light"/>
              <a:buChar char="○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Light"/>
              <a:buChar char="■"/>
              <a:defRPr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4" r:id="rId10"/>
    <p:sldLayoutId id="2147483665" r:id="rId11"/>
    <p:sldLayoutId id="2147483666" r:id="rId12"/>
    <p:sldLayoutId id="2147483669" r:id="rId13"/>
    <p:sldLayoutId id="214748367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>
            <a:spLocks noGrp="1"/>
          </p:cNvSpPr>
          <p:nvPr>
            <p:ph type="ctrTitle"/>
          </p:nvPr>
        </p:nvSpPr>
        <p:spPr>
          <a:xfrm>
            <a:off x="780378" y="1043315"/>
            <a:ext cx="4618613" cy="11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ERGONOMICS  </a:t>
            </a:r>
            <a:br>
              <a:rPr lang="en" sz="3600" u="sng" dirty="0">
                <a:solidFill>
                  <a:srgbClr val="FFFFFF"/>
                </a:solidFill>
              </a:rPr>
            </a:br>
            <a:r>
              <a:rPr lang="en" sz="3200" u="sng" dirty="0">
                <a:solidFill>
                  <a:srgbClr val="FFFFFF"/>
                </a:solidFill>
              </a:rPr>
              <a:t>while working from home</a:t>
            </a:r>
            <a:endParaRPr sz="3600" u="sng" dirty="0">
              <a:solidFill>
                <a:srgbClr val="FFFFFF"/>
              </a:solidFill>
            </a:endParaRPr>
          </a:p>
        </p:txBody>
      </p:sp>
      <p:sp>
        <p:nvSpPr>
          <p:cNvPr id="233" name="Google Shape;233;p28"/>
          <p:cNvSpPr txBox="1">
            <a:spLocks noGrp="1"/>
          </p:cNvSpPr>
          <p:nvPr>
            <p:ph type="subTitle" idx="1"/>
          </p:nvPr>
        </p:nvSpPr>
        <p:spPr>
          <a:xfrm>
            <a:off x="900899" y="2374194"/>
            <a:ext cx="4038202" cy="343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EM561 – Facilities Systems Design</a:t>
            </a:r>
            <a:endParaRPr dirty="0"/>
          </a:p>
        </p:txBody>
      </p:sp>
      <p:grpSp>
        <p:nvGrpSpPr>
          <p:cNvPr id="234" name="Google Shape;234;p28"/>
          <p:cNvGrpSpPr/>
          <p:nvPr/>
        </p:nvGrpSpPr>
        <p:grpSpPr>
          <a:xfrm>
            <a:off x="4291684" y="-37976"/>
            <a:ext cx="4852089" cy="4648634"/>
            <a:chOff x="1450375" y="227275"/>
            <a:chExt cx="4812625" cy="4610825"/>
          </a:xfrm>
        </p:grpSpPr>
        <p:sp>
          <p:nvSpPr>
            <p:cNvPr id="235" name="Google Shape;235;p28"/>
            <p:cNvSpPr/>
            <p:nvPr/>
          </p:nvSpPr>
          <p:spPr>
            <a:xfrm>
              <a:off x="5314800" y="241450"/>
              <a:ext cx="25" cy="4454875"/>
            </a:xfrm>
            <a:custGeom>
              <a:avLst/>
              <a:gdLst/>
              <a:ahLst/>
              <a:cxnLst/>
              <a:rect l="l" t="t" r="r" b="b"/>
              <a:pathLst>
                <a:path w="1" h="178195" fill="none" extrusionOk="0">
                  <a:moveTo>
                    <a:pt x="0" y="178195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2326825" y="241450"/>
              <a:ext cx="25" cy="4434025"/>
            </a:xfrm>
            <a:custGeom>
              <a:avLst/>
              <a:gdLst/>
              <a:ahLst/>
              <a:cxnLst/>
              <a:rect l="l" t="t" r="r" b="b"/>
              <a:pathLst>
                <a:path w="1" h="177361" fill="none" extrusionOk="0">
                  <a:moveTo>
                    <a:pt x="1" y="177361"/>
                  </a:move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3240825" y="4070025"/>
              <a:ext cx="201825" cy="410325"/>
            </a:xfrm>
            <a:custGeom>
              <a:avLst/>
              <a:gdLst/>
              <a:ahLst/>
              <a:cxnLst/>
              <a:rect l="l" t="t" r="r" b="b"/>
              <a:pathLst>
                <a:path w="8073" h="16413" extrusionOk="0">
                  <a:moveTo>
                    <a:pt x="2135" y="0"/>
                  </a:moveTo>
                  <a:lnTo>
                    <a:pt x="0" y="801"/>
                  </a:lnTo>
                  <a:lnTo>
                    <a:pt x="5938" y="16412"/>
                  </a:lnTo>
                  <a:lnTo>
                    <a:pt x="8073" y="15612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3174100" y="4045850"/>
              <a:ext cx="66750" cy="434500"/>
            </a:xfrm>
            <a:custGeom>
              <a:avLst/>
              <a:gdLst/>
              <a:ahLst/>
              <a:cxnLst/>
              <a:rect l="l" t="t" r="r" b="b"/>
              <a:pathLst>
                <a:path w="2670" h="17380" extrusionOk="0">
                  <a:moveTo>
                    <a:pt x="1" y="0"/>
                  </a:moveTo>
                  <a:lnTo>
                    <a:pt x="1" y="17379"/>
                  </a:lnTo>
                  <a:lnTo>
                    <a:pt x="2669" y="17379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3429275" y="4043325"/>
              <a:ext cx="66750" cy="434525"/>
            </a:xfrm>
            <a:custGeom>
              <a:avLst/>
              <a:gdLst/>
              <a:ahLst/>
              <a:cxnLst/>
              <a:rect l="l" t="t" r="r" b="b"/>
              <a:pathLst>
                <a:path w="2670" h="17381" extrusionOk="0">
                  <a:moveTo>
                    <a:pt x="1" y="1"/>
                  </a:moveTo>
                  <a:lnTo>
                    <a:pt x="1" y="17380"/>
                  </a:lnTo>
                  <a:lnTo>
                    <a:pt x="2670" y="17380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3106550" y="4045850"/>
              <a:ext cx="66750" cy="434500"/>
            </a:xfrm>
            <a:custGeom>
              <a:avLst/>
              <a:gdLst/>
              <a:ahLst/>
              <a:cxnLst/>
              <a:rect l="l" t="t" r="r" b="b"/>
              <a:pathLst>
                <a:path w="2670" h="17380" extrusionOk="0">
                  <a:moveTo>
                    <a:pt x="1" y="0"/>
                  </a:moveTo>
                  <a:lnTo>
                    <a:pt x="1" y="17379"/>
                  </a:lnTo>
                  <a:lnTo>
                    <a:pt x="2669" y="17379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3842925" y="3822975"/>
              <a:ext cx="151800" cy="69450"/>
            </a:xfrm>
            <a:custGeom>
              <a:avLst/>
              <a:gdLst/>
              <a:ahLst/>
              <a:cxnLst/>
              <a:rect l="l" t="t" r="r" b="b"/>
              <a:pathLst>
                <a:path w="6072" h="2778" extrusionOk="0">
                  <a:moveTo>
                    <a:pt x="3023" y="0"/>
                  </a:moveTo>
                  <a:cubicBezTo>
                    <a:pt x="1593" y="0"/>
                    <a:pt x="167" y="926"/>
                    <a:pt x="0" y="2777"/>
                  </a:cubicBezTo>
                  <a:lnTo>
                    <a:pt x="6071" y="2777"/>
                  </a:lnTo>
                  <a:cubicBezTo>
                    <a:pt x="5888" y="926"/>
                    <a:pt x="4453" y="0"/>
                    <a:pt x="3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3842075" y="3851525"/>
              <a:ext cx="91775" cy="40900"/>
            </a:xfrm>
            <a:custGeom>
              <a:avLst/>
              <a:gdLst/>
              <a:ahLst/>
              <a:cxnLst/>
              <a:rect l="l" t="t" r="r" b="b"/>
              <a:pathLst>
                <a:path w="3671" h="1636" extrusionOk="0">
                  <a:moveTo>
                    <a:pt x="668" y="1"/>
                  </a:moveTo>
                  <a:cubicBezTo>
                    <a:pt x="301" y="434"/>
                    <a:pt x="101" y="968"/>
                    <a:pt x="1" y="1502"/>
                  </a:cubicBezTo>
                  <a:cubicBezTo>
                    <a:pt x="34" y="1535"/>
                    <a:pt x="67" y="1535"/>
                    <a:pt x="101" y="1569"/>
                  </a:cubicBezTo>
                  <a:cubicBezTo>
                    <a:pt x="101" y="1569"/>
                    <a:pt x="101" y="1602"/>
                    <a:pt x="134" y="1635"/>
                  </a:cubicBezTo>
                  <a:lnTo>
                    <a:pt x="3670" y="1635"/>
                  </a:lnTo>
                  <a:cubicBezTo>
                    <a:pt x="3503" y="1402"/>
                    <a:pt x="3336" y="1235"/>
                    <a:pt x="3170" y="1035"/>
                  </a:cubicBezTo>
                  <a:cubicBezTo>
                    <a:pt x="2469" y="434"/>
                    <a:pt x="1602" y="68"/>
                    <a:pt x="668" y="1"/>
                  </a:cubicBezTo>
                  <a:close/>
                </a:path>
              </a:pathLst>
            </a:custGeom>
            <a:solidFill>
              <a:srgbClr val="CA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2978125" y="3743950"/>
              <a:ext cx="304425" cy="119275"/>
            </a:xfrm>
            <a:custGeom>
              <a:avLst/>
              <a:gdLst/>
              <a:ahLst/>
              <a:cxnLst/>
              <a:rect l="l" t="t" r="r" b="b"/>
              <a:pathLst>
                <a:path w="12177" h="4771" extrusionOk="0">
                  <a:moveTo>
                    <a:pt x="1" y="1"/>
                  </a:moveTo>
                  <a:lnTo>
                    <a:pt x="1" y="4771"/>
                  </a:lnTo>
                  <a:lnTo>
                    <a:pt x="12176" y="4771"/>
                  </a:lnTo>
                  <a:lnTo>
                    <a:pt x="1217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2978125" y="3743950"/>
              <a:ext cx="304425" cy="119275"/>
            </a:xfrm>
            <a:custGeom>
              <a:avLst/>
              <a:gdLst/>
              <a:ahLst/>
              <a:cxnLst/>
              <a:rect l="l" t="t" r="r" b="b"/>
              <a:pathLst>
                <a:path w="12177" h="4771" extrusionOk="0">
                  <a:moveTo>
                    <a:pt x="1" y="1"/>
                  </a:moveTo>
                  <a:lnTo>
                    <a:pt x="1" y="4771"/>
                  </a:lnTo>
                  <a:lnTo>
                    <a:pt x="12176" y="4771"/>
                  </a:lnTo>
                  <a:lnTo>
                    <a:pt x="12176" y="1"/>
                  </a:lnTo>
                  <a:close/>
                </a:path>
              </a:pathLst>
            </a:custGeom>
            <a:solidFill>
              <a:srgbClr val="CA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2477775" y="2883350"/>
              <a:ext cx="1305125" cy="919850"/>
            </a:xfrm>
            <a:custGeom>
              <a:avLst/>
              <a:gdLst/>
              <a:ahLst/>
              <a:cxnLst/>
              <a:rect l="l" t="t" r="r" b="b"/>
              <a:pathLst>
                <a:path w="52205" h="36794" extrusionOk="0">
                  <a:moveTo>
                    <a:pt x="2335" y="0"/>
                  </a:moveTo>
                  <a:cubicBezTo>
                    <a:pt x="1301" y="0"/>
                    <a:pt x="0" y="634"/>
                    <a:pt x="0" y="1935"/>
                  </a:cubicBezTo>
                  <a:lnTo>
                    <a:pt x="0" y="34425"/>
                  </a:lnTo>
                  <a:cubicBezTo>
                    <a:pt x="0" y="35592"/>
                    <a:pt x="1301" y="36793"/>
                    <a:pt x="2335" y="36793"/>
                  </a:cubicBezTo>
                  <a:lnTo>
                    <a:pt x="50937" y="36793"/>
                  </a:lnTo>
                  <a:cubicBezTo>
                    <a:pt x="51971" y="36793"/>
                    <a:pt x="52204" y="35592"/>
                    <a:pt x="52204" y="34425"/>
                  </a:cubicBezTo>
                  <a:lnTo>
                    <a:pt x="52204" y="1935"/>
                  </a:lnTo>
                  <a:cubicBezTo>
                    <a:pt x="52204" y="634"/>
                    <a:pt x="51971" y="0"/>
                    <a:pt x="50937" y="0"/>
                  </a:cubicBezTo>
                  <a:close/>
                </a:path>
              </a:pathLst>
            </a:custGeom>
            <a:solidFill>
              <a:srgbClr val="0800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2477775" y="3682250"/>
              <a:ext cx="1305125" cy="120950"/>
            </a:xfrm>
            <a:custGeom>
              <a:avLst/>
              <a:gdLst/>
              <a:ahLst/>
              <a:cxnLst/>
              <a:rect l="l" t="t" r="r" b="b"/>
              <a:pathLst>
                <a:path w="52205" h="4838" extrusionOk="0">
                  <a:moveTo>
                    <a:pt x="0" y="0"/>
                  </a:moveTo>
                  <a:lnTo>
                    <a:pt x="0" y="2469"/>
                  </a:lnTo>
                  <a:cubicBezTo>
                    <a:pt x="0" y="3636"/>
                    <a:pt x="1301" y="4837"/>
                    <a:pt x="2335" y="4837"/>
                  </a:cubicBezTo>
                  <a:lnTo>
                    <a:pt x="50937" y="4837"/>
                  </a:lnTo>
                  <a:cubicBezTo>
                    <a:pt x="51971" y="4837"/>
                    <a:pt x="52204" y="3636"/>
                    <a:pt x="52204" y="2469"/>
                  </a:cubicBezTo>
                  <a:lnTo>
                    <a:pt x="52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2899750" y="3861550"/>
              <a:ext cx="461175" cy="37550"/>
            </a:xfrm>
            <a:custGeom>
              <a:avLst/>
              <a:gdLst/>
              <a:ahLst/>
              <a:cxnLst/>
              <a:rect l="l" t="t" r="r" b="b"/>
              <a:pathLst>
                <a:path w="18447" h="1502" extrusionOk="0">
                  <a:moveTo>
                    <a:pt x="734" y="0"/>
                  </a:moveTo>
                  <a:cubicBezTo>
                    <a:pt x="334" y="0"/>
                    <a:pt x="0" y="334"/>
                    <a:pt x="0" y="767"/>
                  </a:cubicBezTo>
                  <a:cubicBezTo>
                    <a:pt x="0" y="1168"/>
                    <a:pt x="334" y="1501"/>
                    <a:pt x="734" y="1501"/>
                  </a:cubicBezTo>
                  <a:lnTo>
                    <a:pt x="17713" y="1501"/>
                  </a:lnTo>
                  <a:cubicBezTo>
                    <a:pt x="18113" y="1501"/>
                    <a:pt x="18447" y="1168"/>
                    <a:pt x="18447" y="767"/>
                  </a:cubicBezTo>
                  <a:cubicBezTo>
                    <a:pt x="18447" y="334"/>
                    <a:pt x="18113" y="0"/>
                    <a:pt x="177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121575" y="2903550"/>
              <a:ext cx="18375" cy="16300"/>
            </a:xfrm>
            <a:custGeom>
              <a:avLst/>
              <a:gdLst/>
              <a:ahLst/>
              <a:cxnLst/>
              <a:rect l="l" t="t" r="r" b="b"/>
              <a:pathLst>
                <a:path w="735" h="652" extrusionOk="0">
                  <a:moveTo>
                    <a:pt x="355" y="1"/>
                  </a:moveTo>
                  <a:cubicBezTo>
                    <a:pt x="184" y="1"/>
                    <a:pt x="17" y="109"/>
                    <a:pt x="0" y="326"/>
                  </a:cubicBezTo>
                  <a:cubicBezTo>
                    <a:pt x="17" y="543"/>
                    <a:pt x="184" y="651"/>
                    <a:pt x="355" y="651"/>
                  </a:cubicBezTo>
                  <a:cubicBezTo>
                    <a:pt x="526" y="651"/>
                    <a:pt x="701" y="543"/>
                    <a:pt x="734" y="326"/>
                  </a:cubicBezTo>
                  <a:cubicBezTo>
                    <a:pt x="701" y="109"/>
                    <a:pt x="526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078200" y="3715600"/>
              <a:ext cx="67575" cy="57725"/>
            </a:xfrm>
            <a:custGeom>
              <a:avLst/>
              <a:gdLst/>
              <a:ahLst/>
              <a:cxnLst/>
              <a:rect l="l" t="t" r="r" b="b"/>
              <a:pathLst>
                <a:path w="2703" h="2309" extrusionOk="0">
                  <a:moveTo>
                    <a:pt x="1568" y="1"/>
                  </a:moveTo>
                  <a:cubicBezTo>
                    <a:pt x="534" y="1"/>
                    <a:pt x="1" y="1235"/>
                    <a:pt x="734" y="1969"/>
                  </a:cubicBezTo>
                  <a:cubicBezTo>
                    <a:pt x="970" y="2204"/>
                    <a:pt x="1256" y="2309"/>
                    <a:pt x="1537" y="2309"/>
                  </a:cubicBezTo>
                  <a:cubicBezTo>
                    <a:pt x="2133" y="2309"/>
                    <a:pt x="2703" y="1837"/>
                    <a:pt x="2703" y="1135"/>
                  </a:cubicBezTo>
                  <a:cubicBezTo>
                    <a:pt x="2703" y="501"/>
                    <a:pt x="2169" y="1"/>
                    <a:pt x="1568" y="1"/>
                  </a:cubicBezTo>
                  <a:close/>
                </a:path>
              </a:pathLst>
            </a:custGeom>
            <a:solidFill>
              <a:srgbClr val="CA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2477775" y="3682250"/>
              <a:ext cx="1305125" cy="120950"/>
            </a:xfrm>
            <a:custGeom>
              <a:avLst/>
              <a:gdLst/>
              <a:ahLst/>
              <a:cxnLst/>
              <a:rect l="l" t="t" r="r" b="b"/>
              <a:pathLst>
                <a:path w="52205" h="4838" extrusionOk="0">
                  <a:moveTo>
                    <a:pt x="0" y="0"/>
                  </a:moveTo>
                  <a:lnTo>
                    <a:pt x="0" y="2469"/>
                  </a:lnTo>
                  <a:cubicBezTo>
                    <a:pt x="0" y="3636"/>
                    <a:pt x="1301" y="4837"/>
                    <a:pt x="2335" y="4837"/>
                  </a:cubicBezTo>
                  <a:lnTo>
                    <a:pt x="50937" y="4837"/>
                  </a:lnTo>
                  <a:cubicBezTo>
                    <a:pt x="51971" y="4837"/>
                    <a:pt x="52204" y="3636"/>
                    <a:pt x="52204" y="2469"/>
                  </a:cubicBezTo>
                  <a:lnTo>
                    <a:pt x="52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2477767" y="3679741"/>
              <a:ext cx="1305064" cy="16291"/>
            </a:xfrm>
            <a:custGeom>
              <a:avLst/>
              <a:gdLst/>
              <a:ahLst/>
              <a:cxnLst/>
              <a:rect l="l" t="t" r="r" b="b"/>
              <a:pathLst>
                <a:path w="53906" h="634" extrusionOk="0">
                  <a:moveTo>
                    <a:pt x="0" y="0"/>
                  </a:moveTo>
                  <a:lnTo>
                    <a:pt x="0" y="634"/>
                  </a:lnTo>
                  <a:lnTo>
                    <a:pt x="53905" y="634"/>
                  </a:lnTo>
                  <a:lnTo>
                    <a:pt x="53905" y="0"/>
                  </a:lnTo>
                  <a:close/>
                </a:path>
              </a:pathLst>
            </a:custGeom>
            <a:solidFill>
              <a:srgbClr val="F2F0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2519475" y="2946725"/>
              <a:ext cx="1225050" cy="691350"/>
            </a:xfrm>
            <a:custGeom>
              <a:avLst/>
              <a:gdLst/>
              <a:ahLst/>
              <a:cxnLst/>
              <a:rect l="l" t="t" r="r" b="b"/>
              <a:pathLst>
                <a:path w="49002" h="27654" fill="none" extrusionOk="0">
                  <a:moveTo>
                    <a:pt x="0" y="0"/>
                  </a:moveTo>
                  <a:lnTo>
                    <a:pt x="49002" y="0"/>
                  </a:lnTo>
                  <a:lnTo>
                    <a:pt x="49002" y="27653"/>
                  </a:lnTo>
                  <a:lnTo>
                    <a:pt x="0" y="27653"/>
                  </a:lnTo>
                  <a:close/>
                </a:path>
              </a:pathLst>
            </a:custGeom>
            <a:noFill/>
            <a:ln w="75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3104050" y="3710600"/>
              <a:ext cx="62575" cy="61725"/>
            </a:xfrm>
            <a:custGeom>
              <a:avLst/>
              <a:gdLst/>
              <a:ahLst/>
              <a:cxnLst/>
              <a:rect l="l" t="t" r="r" b="b"/>
              <a:pathLst>
                <a:path w="2503" h="2469" extrusionOk="0">
                  <a:moveTo>
                    <a:pt x="1235" y="0"/>
                  </a:moveTo>
                  <a:cubicBezTo>
                    <a:pt x="568" y="0"/>
                    <a:pt x="1" y="568"/>
                    <a:pt x="1" y="1235"/>
                  </a:cubicBezTo>
                  <a:cubicBezTo>
                    <a:pt x="1" y="1935"/>
                    <a:pt x="568" y="2469"/>
                    <a:pt x="1235" y="2469"/>
                  </a:cubicBezTo>
                  <a:cubicBezTo>
                    <a:pt x="1935" y="2469"/>
                    <a:pt x="2502" y="1935"/>
                    <a:pt x="2502" y="1235"/>
                  </a:cubicBezTo>
                  <a:cubicBezTo>
                    <a:pt x="2502" y="568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2366025" y="3906575"/>
              <a:ext cx="3053875" cy="3350"/>
            </a:xfrm>
            <a:custGeom>
              <a:avLst/>
              <a:gdLst/>
              <a:ahLst/>
              <a:cxnLst/>
              <a:rect l="l" t="t" r="r" b="b"/>
              <a:pathLst>
                <a:path w="122155" h="134" fill="none" extrusionOk="0">
                  <a:moveTo>
                    <a:pt x="122054" y="134"/>
                  </a:moveTo>
                  <a:lnTo>
                    <a:pt x="101" y="134"/>
                  </a:lnTo>
                  <a:cubicBezTo>
                    <a:pt x="34" y="134"/>
                    <a:pt x="1" y="100"/>
                    <a:pt x="1" y="67"/>
                  </a:cubicBezTo>
                  <a:lnTo>
                    <a:pt x="1" y="67"/>
                  </a:lnTo>
                  <a:cubicBezTo>
                    <a:pt x="1" y="34"/>
                    <a:pt x="34" y="0"/>
                    <a:pt x="101" y="0"/>
                  </a:cubicBezTo>
                  <a:lnTo>
                    <a:pt x="122054" y="0"/>
                  </a:lnTo>
                  <a:cubicBezTo>
                    <a:pt x="122121" y="0"/>
                    <a:pt x="122154" y="34"/>
                    <a:pt x="122154" y="67"/>
                  </a:cubicBezTo>
                  <a:lnTo>
                    <a:pt x="122154" y="67"/>
                  </a:lnTo>
                  <a:cubicBezTo>
                    <a:pt x="122121" y="100"/>
                    <a:pt x="122121" y="134"/>
                    <a:pt x="122054" y="134"/>
                  </a:cubicBezTo>
                  <a:close/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2272625" y="3904900"/>
              <a:ext cx="474525" cy="899000"/>
            </a:xfrm>
            <a:custGeom>
              <a:avLst/>
              <a:gdLst/>
              <a:ahLst/>
              <a:cxnLst/>
              <a:rect l="l" t="t" r="r" b="b"/>
              <a:pathLst>
                <a:path w="18981" h="35960" fill="none" extrusionOk="0">
                  <a:moveTo>
                    <a:pt x="18981" y="1"/>
                  </a:moveTo>
                  <a:lnTo>
                    <a:pt x="1" y="3596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756300" y="3911575"/>
              <a:ext cx="475375" cy="899000"/>
            </a:xfrm>
            <a:custGeom>
              <a:avLst/>
              <a:gdLst/>
              <a:ahLst/>
              <a:cxnLst/>
              <a:rect l="l" t="t" r="r" b="b"/>
              <a:pathLst>
                <a:path w="19015" h="35960" fill="none" extrusionOk="0">
                  <a:moveTo>
                    <a:pt x="1" y="1"/>
                  </a:moveTo>
                  <a:lnTo>
                    <a:pt x="19014" y="3596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4648500" y="3912400"/>
              <a:ext cx="475350" cy="899000"/>
            </a:xfrm>
            <a:custGeom>
              <a:avLst/>
              <a:gdLst/>
              <a:ahLst/>
              <a:cxnLst/>
              <a:rect l="l" t="t" r="r" b="b"/>
              <a:pathLst>
                <a:path w="19014" h="35960" fill="none" extrusionOk="0">
                  <a:moveTo>
                    <a:pt x="19014" y="1"/>
                  </a:moveTo>
                  <a:lnTo>
                    <a:pt x="0" y="3596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5128000" y="3909075"/>
              <a:ext cx="480375" cy="909000"/>
            </a:xfrm>
            <a:custGeom>
              <a:avLst/>
              <a:gdLst/>
              <a:ahLst/>
              <a:cxnLst/>
              <a:rect l="l" t="t" r="r" b="b"/>
              <a:pathLst>
                <a:path w="19215" h="36360" fill="none" extrusionOk="0">
                  <a:moveTo>
                    <a:pt x="0" y="0"/>
                  </a:moveTo>
                  <a:lnTo>
                    <a:pt x="19214" y="3636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2383550" y="4471975"/>
              <a:ext cx="3053850" cy="3350"/>
            </a:xfrm>
            <a:custGeom>
              <a:avLst/>
              <a:gdLst/>
              <a:ahLst/>
              <a:cxnLst/>
              <a:rect l="l" t="t" r="r" b="b"/>
              <a:pathLst>
                <a:path w="122154" h="134" fill="none" extrusionOk="0">
                  <a:moveTo>
                    <a:pt x="122054" y="134"/>
                  </a:moveTo>
                  <a:lnTo>
                    <a:pt x="100" y="134"/>
                  </a:lnTo>
                  <a:cubicBezTo>
                    <a:pt x="33" y="134"/>
                    <a:pt x="0" y="101"/>
                    <a:pt x="0" y="67"/>
                  </a:cubicBezTo>
                  <a:lnTo>
                    <a:pt x="0" y="67"/>
                  </a:lnTo>
                  <a:cubicBezTo>
                    <a:pt x="0" y="34"/>
                    <a:pt x="33" y="1"/>
                    <a:pt x="100" y="1"/>
                  </a:cubicBezTo>
                  <a:lnTo>
                    <a:pt x="122054" y="1"/>
                  </a:lnTo>
                  <a:cubicBezTo>
                    <a:pt x="122121" y="1"/>
                    <a:pt x="122154" y="34"/>
                    <a:pt x="122154" y="67"/>
                  </a:cubicBezTo>
                  <a:lnTo>
                    <a:pt x="122154" y="67"/>
                  </a:lnTo>
                  <a:cubicBezTo>
                    <a:pt x="122154" y="101"/>
                    <a:pt x="122121" y="134"/>
                    <a:pt x="122054" y="134"/>
                  </a:cubicBezTo>
                  <a:close/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4748550" y="3755625"/>
              <a:ext cx="262725" cy="134300"/>
            </a:xfrm>
            <a:custGeom>
              <a:avLst/>
              <a:gdLst/>
              <a:ahLst/>
              <a:cxnLst/>
              <a:rect l="l" t="t" r="r" b="b"/>
              <a:pathLst>
                <a:path w="10509" h="5372" extrusionOk="0">
                  <a:moveTo>
                    <a:pt x="5238" y="1"/>
                  </a:moveTo>
                  <a:cubicBezTo>
                    <a:pt x="2403" y="1"/>
                    <a:pt x="68" y="2236"/>
                    <a:pt x="1" y="5104"/>
                  </a:cubicBezTo>
                  <a:lnTo>
                    <a:pt x="1" y="5371"/>
                  </a:lnTo>
                  <a:lnTo>
                    <a:pt x="10508" y="5371"/>
                  </a:lnTo>
                  <a:lnTo>
                    <a:pt x="10508" y="5104"/>
                  </a:lnTo>
                  <a:cubicBezTo>
                    <a:pt x="10408" y="2236"/>
                    <a:pt x="8107" y="1"/>
                    <a:pt x="5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4880325" y="3088475"/>
              <a:ext cx="173475" cy="663000"/>
            </a:xfrm>
            <a:custGeom>
              <a:avLst/>
              <a:gdLst/>
              <a:ahLst/>
              <a:cxnLst/>
              <a:rect l="l" t="t" r="r" b="b"/>
              <a:pathLst>
                <a:path w="6939" h="26520" fill="none" extrusionOk="0">
                  <a:moveTo>
                    <a:pt x="0" y="26520"/>
                  </a:moveTo>
                  <a:lnTo>
                    <a:pt x="6939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4926200" y="3105175"/>
              <a:ext cx="173475" cy="663000"/>
            </a:xfrm>
            <a:custGeom>
              <a:avLst/>
              <a:gdLst/>
              <a:ahLst/>
              <a:cxnLst/>
              <a:rect l="l" t="t" r="r" b="b"/>
              <a:pathLst>
                <a:path w="6939" h="26520" fill="none" extrusionOk="0">
                  <a:moveTo>
                    <a:pt x="0" y="26519"/>
                  </a:moveTo>
                  <a:lnTo>
                    <a:pt x="6938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5036275" y="3062625"/>
              <a:ext cx="76750" cy="65625"/>
            </a:xfrm>
            <a:custGeom>
              <a:avLst/>
              <a:gdLst/>
              <a:ahLst/>
              <a:cxnLst/>
              <a:rect l="l" t="t" r="r" b="b"/>
              <a:pathLst>
                <a:path w="3070" h="2625" extrusionOk="0">
                  <a:moveTo>
                    <a:pt x="1768" y="1"/>
                  </a:moveTo>
                  <a:cubicBezTo>
                    <a:pt x="601" y="1"/>
                    <a:pt x="0" y="1402"/>
                    <a:pt x="834" y="2236"/>
                  </a:cubicBezTo>
                  <a:cubicBezTo>
                    <a:pt x="1103" y="2504"/>
                    <a:pt x="1430" y="2624"/>
                    <a:pt x="1751" y="2624"/>
                  </a:cubicBezTo>
                  <a:cubicBezTo>
                    <a:pt x="2425" y="2624"/>
                    <a:pt x="3069" y="2093"/>
                    <a:pt x="3069" y="1302"/>
                  </a:cubicBezTo>
                  <a:cubicBezTo>
                    <a:pt x="3069" y="568"/>
                    <a:pt x="2502" y="1"/>
                    <a:pt x="1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4108950" y="2672350"/>
              <a:ext cx="971550" cy="422825"/>
            </a:xfrm>
            <a:custGeom>
              <a:avLst/>
              <a:gdLst/>
              <a:ahLst/>
              <a:cxnLst/>
              <a:rect l="l" t="t" r="r" b="b"/>
              <a:pathLst>
                <a:path w="38862" h="16913" fill="none" extrusionOk="0">
                  <a:moveTo>
                    <a:pt x="38861" y="16913"/>
                  </a:moveTo>
                  <a:lnTo>
                    <a:pt x="14310" y="1"/>
                  </a:lnTo>
                  <a:lnTo>
                    <a:pt x="0" y="8140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4440000" y="2698200"/>
              <a:ext cx="607975" cy="420325"/>
            </a:xfrm>
            <a:custGeom>
              <a:avLst/>
              <a:gdLst/>
              <a:ahLst/>
              <a:cxnLst/>
              <a:rect l="l" t="t" r="r" b="b"/>
              <a:pathLst>
                <a:path w="24319" h="16813" fill="none" extrusionOk="0">
                  <a:moveTo>
                    <a:pt x="24318" y="16813"/>
                  </a:move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4417500" y="2659000"/>
              <a:ext cx="69225" cy="58750"/>
            </a:xfrm>
            <a:custGeom>
              <a:avLst/>
              <a:gdLst/>
              <a:ahLst/>
              <a:cxnLst/>
              <a:rect l="l" t="t" r="r" b="b"/>
              <a:pathLst>
                <a:path w="2769" h="2350" extrusionOk="0">
                  <a:moveTo>
                    <a:pt x="1568" y="1"/>
                  </a:moveTo>
                  <a:cubicBezTo>
                    <a:pt x="534" y="1"/>
                    <a:pt x="0" y="1269"/>
                    <a:pt x="734" y="2002"/>
                  </a:cubicBezTo>
                  <a:cubicBezTo>
                    <a:pt x="973" y="2242"/>
                    <a:pt x="1273" y="2350"/>
                    <a:pt x="1568" y="2350"/>
                  </a:cubicBezTo>
                  <a:cubicBezTo>
                    <a:pt x="2178" y="2350"/>
                    <a:pt x="2769" y="1888"/>
                    <a:pt x="2769" y="1168"/>
                  </a:cubicBezTo>
                  <a:cubicBezTo>
                    <a:pt x="2769" y="535"/>
                    <a:pt x="2235" y="1"/>
                    <a:pt x="1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3944650" y="2789950"/>
              <a:ext cx="507900" cy="170975"/>
            </a:xfrm>
            <a:custGeom>
              <a:avLst/>
              <a:gdLst/>
              <a:ahLst/>
              <a:cxnLst/>
              <a:rect l="l" t="t" r="r" b="b"/>
              <a:pathLst>
                <a:path w="20316" h="6839" extrusionOk="0">
                  <a:moveTo>
                    <a:pt x="12443" y="0"/>
                  </a:moveTo>
                  <a:lnTo>
                    <a:pt x="1" y="6838"/>
                  </a:lnTo>
                  <a:lnTo>
                    <a:pt x="20315" y="6838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4358275" y="2947550"/>
              <a:ext cx="20050" cy="184325"/>
            </a:xfrm>
            <a:custGeom>
              <a:avLst/>
              <a:gdLst/>
              <a:ahLst/>
              <a:cxnLst/>
              <a:rect l="l" t="t" r="r" b="b"/>
              <a:pathLst>
                <a:path w="802" h="7373" fill="none" extrusionOk="0">
                  <a:moveTo>
                    <a:pt x="401" y="7373"/>
                  </a:moveTo>
                  <a:lnTo>
                    <a:pt x="401" y="7373"/>
                  </a:lnTo>
                  <a:cubicBezTo>
                    <a:pt x="168" y="7339"/>
                    <a:pt x="1" y="7172"/>
                    <a:pt x="1" y="6972"/>
                  </a:cubicBezTo>
                  <a:lnTo>
                    <a:pt x="1" y="401"/>
                  </a:lnTo>
                  <a:cubicBezTo>
                    <a:pt x="1" y="167"/>
                    <a:pt x="168" y="1"/>
                    <a:pt x="401" y="1"/>
                  </a:cubicBezTo>
                  <a:lnTo>
                    <a:pt x="401" y="1"/>
                  </a:lnTo>
                  <a:cubicBezTo>
                    <a:pt x="601" y="1"/>
                    <a:pt x="768" y="167"/>
                    <a:pt x="801" y="401"/>
                  </a:cubicBezTo>
                  <a:lnTo>
                    <a:pt x="801" y="6972"/>
                  </a:lnTo>
                  <a:cubicBezTo>
                    <a:pt x="768" y="7172"/>
                    <a:pt x="601" y="7339"/>
                    <a:pt x="401" y="7373"/>
                  </a:cubicBezTo>
                  <a:close/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3728675" y="227275"/>
              <a:ext cx="15025" cy="2190750"/>
            </a:xfrm>
            <a:custGeom>
              <a:avLst/>
              <a:gdLst/>
              <a:ahLst/>
              <a:cxnLst/>
              <a:rect l="l" t="t" r="r" b="b"/>
              <a:pathLst>
                <a:path w="601" h="87630" extrusionOk="0">
                  <a:moveTo>
                    <a:pt x="267" y="0"/>
                  </a:moveTo>
                  <a:lnTo>
                    <a:pt x="0" y="87630"/>
                  </a:lnTo>
                  <a:lnTo>
                    <a:pt x="334" y="8763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3674450" y="1651625"/>
              <a:ext cx="285250" cy="768075"/>
            </a:xfrm>
            <a:custGeom>
              <a:avLst/>
              <a:gdLst/>
              <a:ahLst/>
              <a:cxnLst/>
              <a:rect l="l" t="t" r="r" b="b"/>
              <a:pathLst>
                <a:path w="11410" h="30723" extrusionOk="0">
                  <a:moveTo>
                    <a:pt x="535" y="0"/>
                  </a:moveTo>
                  <a:lnTo>
                    <a:pt x="535" y="334"/>
                  </a:lnTo>
                  <a:lnTo>
                    <a:pt x="7340" y="334"/>
                  </a:lnTo>
                  <a:lnTo>
                    <a:pt x="11076" y="25686"/>
                  </a:lnTo>
                  <a:lnTo>
                    <a:pt x="8474" y="30389"/>
                  </a:lnTo>
                  <a:lnTo>
                    <a:pt x="1" y="30389"/>
                  </a:lnTo>
                  <a:lnTo>
                    <a:pt x="1" y="30722"/>
                  </a:lnTo>
                  <a:lnTo>
                    <a:pt x="8674" y="30722"/>
                  </a:lnTo>
                  <a:lnTo>
                    <a:pt x="11409" y="25752"/>
                  </a:lnTo>
                  <a:lnTo>
                    <a:pt x="7673" y="134"/>
                  </a:lnTo>
                  <a:lnTo>
                    <a:pt x="7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3656125" y="1650800"/>
              <a:ext cx="271875" cy="768075"/>
            </a:xfrm>
            <a:custGeom>
              <a:avLst/>
              <a:gdLst/>
              <a:ahLst/>
              <a:cxnLst/>
              <a:rect l="l" t="t" r="r" b="b"/>
              <a:pathLst>
                <a:path w="10875" h="30723" extrusionOk="0">
                  <a:moveTo>
                    <a:pt x="534" y="0"/>
                  </a:moveTo>
                  <a:lnTo>
                    <a:pt x="534" y="334"/>
                  </a:lnTo>
                  <a:lnTo>
                    <a:pt x="7005" y="334"/>
                  </a:lnTo>
                  <a:lnTo>
                    <a:pt x="10541" y="25685"/>
                  </a:lnTo>
                  <a:lnTo>
                    <a:pt x="8039" y="30389"/>
                  </a:lnTo>
                  <a:lnTo>
                    <a:pt x="0" y="30389"/>
                  </a:lnTo>
                  <a:lnTo>
                    <a:pt x="0" y="30722"/>
                  </a:lnTo>
                  <a:lnTo>
                    <a:pt x="8239" y="30722"/>
                  </a:lnTo>
                  <a:lnTo>
                    <a:pt x="10875" y="25752"/>
                  </a:lnTo>
                  <a:lnTo>
                    <a:pt x="7305" y="167"/>
                  </a:lnTo>
                  <a:lnTo>
                    <a:pt x="72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3656125" y="1654950"/>
              <a:ext cx="211825" cy="768075"/>
            </a:xfrm>
            <a:custGeom>
              <a:avLst/>
              <a:gdLst/>
              <a:ahLst/>
              <a:cxnLst/>
              <a:rect l="l" t="t" r="r" b="b"/>
              <a:pathLst>
                <a:path w="8473" h="30723" extrusionOk="0">
                  <a:moveTo>
                    <a:pt x="400" y="1"/>
                  </a:moveTo>
                  <a:lnTo>
                    <a:pt x="400" y="334"/>
                  </a:lnTo>
                  <a:lnTo>
                    <a:pt x="5371" y="334"/>
                  </a:lnTo>
                  <a:lnTo>
                    <a:pt x="8139" y="25686"/>
                  </a:lnTo>
                  <a:lnTo>
                    <a:pt x="6205" y="30389"/>
                  </a:lnTo>
                  <a:lnTo>
                    <a:pt x="0" y="30389"/>
                  </a:lnTo>
                  <a:lnTo>
                    <a:pt x="0" y="30723"/>
                  </a:lnTo>
                  <a:lnTo>
                    <a:pt x="6438" y="30723"/>
                  </a:lnTo>
                  <a:lnTo>
                    <a:pt x="8473" y="25719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3514350" y="1651625"/>
              <a:ext cx="285225" cy="768075"/>
            </a:xfrm>
            <a:custGeom>
              <a:avLst/>
              <a:gdLst/>
              <a:ahLst/>
              <a:cxnLst/>
              <a:rect l="l" t="t" r="r" b="b"/>
              <a:pathLst>
                <a:path w="11409" h="30723" extrusionOk="0">
                  <a:moveTo>
                    <a:pt x="3770" y="0"/>
                  </a:moveTo>
                  <a:lnTo>
                    <a:pt x="0" y="25752"/>
                  </a:lnTo>
                  <a:lnTo>
                    <a:pt x="2769" y="30722"/>
                  </a:lnTo>
                  <a:lnTo>
                    <a:pt x="11409" y="30722"/>
                  </a:lnTo>
                  <a:lnTo>
                    <a:pt x="11409" y="30389"/>
                  </a:lnTo>
                  <a:lnTo>
                    <a:pt x="2936" y="30389"/>
                  </a:lnTo>
                  <a:lnTo>
                    <a:pt x="367" y="25686"/>
                  </a:lnTo>
                  <a:lnTo>
                    <a:pt x="4070" y="334"/>
                  </a:lnTo>
                  <a:lnTo>
                    <a:pt x="10875" y="334"/>
                  </a:lnTo>
                  <a:lnTo>
                    <a:pt x="10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3546025" y="1643275"/>
              <a:ext cx="285250" cy="767250"/>
            </a:xfrm>
            <a:custGeom>
              <a:avLst/>
              <a:gdLst/>
              <a:ahLst/>
              <a:cxnLst/>
              <a:rect l="l" t="t" r="r" b="b"/>
              <a:pathLst>
                <a:path w="11410" h="30690" extrusionOk="0">
                  <a:moveTo>
                    <a:pt x="3770" y="1"/>
                  </a:moveTo>
                  <a:lnTo>
                    <a:pt x="1" y="25719"/>
                  </a:lnTo>
                  <a:lnTo>
                    <a:pt x="2770" y="30690"/>
                  </a:lnTo>
                  <a:lnTo>
                    <a:pt x="11409" y="30690"/>
                  </a:lnTo>
                  <a:lnTo>
                    <a:pt x="11409" y="30389"/>
                  </a:lnTo>
                  <a:lnTo>
                    <a:pt x="2970" y="30389"/>
                  </a:lnTo>
                  <a:lnTo>
                    <a:pt x="368" y="25653"/>
                  </a:lnTo>
                  <a:lnTo>
                    <a:pt x="4071" y="301"/>
                  </a:lnTo>
                  <a:lnTo>
                    <a:pt x="10875" y="301"/>
                  </a:lnTo>
                  <a:lnTo>
                    <a:pt x="108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3605250" y="1649125"/>
              <a:ext cx="222675" cy="768075"/>
            </a:xfrm>
            <a:custGeom>
              <a:avLst/>
              <a:gdLst/>
              <a:ahLst/>
              <a:cxnLst/>
              <a:rect l="l" t="t" r="r" b="b"/>
              <a:pathLst>
                <a:path w="8907" h="30723" extrusionOk="0">
                  <a:moveTo>
                    <a:pt x="2936" y="0"/>
                  </a:moveTo>
                  <a:lnTo>
                    <a:pt x="0" y="25685"/>
                  </a:lnTo>
                  <a:lnTo>
                    <a:pt x="0" y="25719"/>
                  </a:lnTo>
                  <a:lnTo>
                    <a:pt x="2135" y="30722"/>
                  </a:lnTo>
                  <a:lnTo>
                    <a:pt x="8907" y="30722"/>
                  </a:lnTo>
                  <a:lnTo>
                    <a:pt x="8907" y="30389"/>
                  </a:lnTo>
                  <a:lnTo>
                    <a:pt x="2369" y="30389"/>
                  </a:lnTo>
                  <a:lnTo>
                    <a:pt x="334" y="25685"/>
                  </a:lnTo>
                  <a:lnTo>
                    <a:pt x="3236" y="334"/>
                  </a:lnTo>
                  <a:lnTo>
                    <a:pt x="8473" y="334"/>
                  </a:lnTo>
                  <a:lnTo>
                    <a:pt x="84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3653625" y="1647450"/>
              <a:ext cx="222675" cy="767250"/>
            </a:xfrm>
            <a:custGeom>
              <a:avLst/>
              <a:gdLst/>
              <a:ahLst/>
              <a:cxnLst/>
              <a:rect l="l" t="t" r="r" b="b"/>
              <a:pathLst>
                <a:path w="8907" h="30690" extrusionOk="0">
                  <a:moveTo>
                    <a:pt x="2935" y="1"/>
                  </a:moveTo>
                  <a:lnTo>
                    <a:pt x="0" y="25652"/>
                  </a:lnTo>
                  <a:lnTo>
                    <a:pt x="0" y="25719"/>
                  </a:lnTo>
                  <a:lnTo>
                    <a:pt x="2135" y="30689"/>
                  </a:lnTo>
                  <a:lnTo>
                    <a:pt x="8906" y="30689"/>
                  </a:lnTo>
                  <a:lnTo>
                    <a:pt x="8906" y="30356"/>
                  </a:lnTo>
                  <a:lnTo>
                    <a:pt x="2368" y="30356"/>
                  </a:lnTo>
                  <a:lnTo>
                    <a:pt x="334" y="25652"/>
                  </a:lnTo>
                  <a:lnTo>
                    <a:pt x="3236" y="301"/>
                  </a:lnTo>
                  <a:lnTo>
                    <a:pt x="8506" y="301"/>
                  </a:lnTo>
                  <a:lnTo>
                    <a:pt x="8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3597750" y="1653300"/>
              <a:ext cx="222675" cy="767225"/>
            </a:xfrm>
            <a:custGeom>
              <a:avLst/>
              <a:gdLst/>
              <a:ahLst/>
              <a:cxnLst/>
              <a:rect l="l" t="t" r="r" b="b"/>
              <a:pathLst>
                <a:path w="8907" h="30689" extrusionOk="0">
                  <a:moveTo>
                    <a:pt x="434" y="0"/>
                  </a:moveTo>
                  <a:lnTo>
                    <a:pt x="434" y="334"/>
                  </a:lnTo>
                  <a:lnTo>
                    <a:pt x="5671" y="334"/>
                  </a:lnTo>
                  <a:lnTo>
                    <a:pt x="8573" y="25685"/>
                  </a:lnTo>
                  <a:lnTo>
                    <a:pt x="6538" y="30389"/>
                  </a:lnTo>
                  <a:lnTo>
                    <a:pt x="0" y="30389"/>
                  </a:lnTo>
                  <a:lnTo>
                    <a:pt x="0" y="30689"/>
                  </a:lnTo>
                  <a:lnTo>
                    <a:pt x="6772" y="30689"/>
                  </a:lnTo>
                  <a:lnTo>
                    <a:pt x="8906" y="25719"/>
                  </a:lnTo>
                  <a:lnTo>
                    <a:pt x="5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3518525" y="2290425"/>
              <a:ext cx="437000" cy="8350"/>
            </a:xfrm>
            <a:custGeom>
              <a:avLst/>
              <a:gdLst/>
              <a:ahLst/>
              <a:cxnLst/>
              <a:rect l="l" t="t" r="r" b="b"/>
              <a:pathLst>
                <a:path w="17480" h="334" extrusionOk="0">
                  <a:moveTo>
                    <a:pt x="0" y="0"/>
                  </a:moveTo>
                  <a:lnTo>
                    <a:pt x="0" y="334"/>
                  </a:lnTo>
                  <a:lnTo>
                    <a:pt x="17479" y="334"/>
                  </a:lnTo>
                  <a:lnTo>
                    <a:pt x="17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4234025" y="227275"/>
              <a:ext cx="25" cy="1300125"/>
            </a:xfrm>
            <a:custGeom>
              <a:avLst/>
              <a:gdLst/>
              <a:ahLst/>
              <a:cxnLst/>
              <a:rect l="l" t="t" r="r" b="b"/>
              <a:pathLst>
                <a:path w="1" h="52005" fill="none" extrusionOk="0">
                  <a:moveTo>
                    <a:pt x="1" y="0"/>
                  </a:moveTo>
                  <a:lnTo>
                    <a:pt x="1" y="52004"/>
                  </a:lnTo>
                </a:path>
              </a:pathLst>
            </a:custGeom>
            <a:noFill/>
            <a:ln w="75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3239975" y="241450"/>
              <a:ext cx="25" cy="1250925"/>
            </a:xfrm>
            <a:custGeom>
              <a:avLst/>
              <a:gdLst/>
              <a:ahLst/>
              <a:cxnLst/>
              <a:rect l="l" t="t" r="r" b="b"/>
              <a:pathLst>
                <a:path w="1" h="50037" fill="none" extrusionOk="0">
                  <a:moveTo>
                    <a:pt x="1" y="0"/>
                  </a:moveTo>
                  <a:lnTo>
                    <a:pt x="1" y="50036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4073925" y="1200475"/>
              <a:ext cx="320250" cy="528725"/>
            </a:xfrm>
            <a:custGeom>
              <a:avLst/>
              <a:gdLst/>
              <a:ahLst/>
              <a:cxnLst/>
              <a:rect l="l" t="t" r="r" b="b"/>
              <a:pathLst>
                <a:path w="12810" h="21149" extrusionOk="0">
                  <a:moveTo>
                    <a:pt x="3903" y="0"/>
                  </a:moveTo>
                  <a:lnTo>
                    <a:pt x="6405" y="5941"/>
                  </a:lnTo>
                  <a:lnTo>
                    <a:pt x="8906" y="0"/>
                  </a:lnTo>
                  <a:close/>
                  <a:moveTo>
                    <a:pt x="6405" y="5941"/>
                  </a:moveTo>
                  <a:lnTo>
                    <a:pt x="0" y="21149"/>
                  </a:lnTo>
                  <a:lnTo>
                    <a:pt x="12809" y="21149"/>
                  </a:lnTo>
                  <a:lnTo>
                    <a:pt x="6405" y="59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3194950" y="1381425"/>
              <a:ext cx="97600" cy="229350"/>
            </a:xfrm>
            <a:custGeom>
              <a:avLst/>
              <a:gdLst/>
              <a:ahLst/>
              <a:cxnLst/>
              <a:rect l="l" t="t" r="r" b="b"/>
              <a:pathLst>
                <a:path w="3904" h="9174" extrusionOk="0">
                  <a:moveTo>
                    <a:pt x="1969" y="1"/>
                  </a:moveTo>
                  <a:cubicBezTo>
                    <a:pt x="868" y="1"/>
                    <a:pt x="1" y="868"/>
                    <a:pt x="1" y="1935"/>
                  </a:cubicBezTo>
                  <a:lnTo>
                    <a:pt x="1" y="7206"/>
                  </a:lnTo>
                  <a:cubicBezTo>
                    <a:pt x="1" y="8307"/>
                    <a:pt x="868" y="9174"/>
                    <a:pt x="1969" y="9174"/>
                  </a:cubicBezTo>
                  <a:cubicBezTo>
                    <a:pt x="3036" y="9174"/>
                    <a:pt x="3903" y="8307"/>
                    <a:pt x="3903" y="7239"/>
                  </a:cubicBezTo>
                  <a:lnTo>
                    <a:pt x="3903" y="1935"/>
                  </a:lnTo>
                  <a:cubicBezTo>
                    <a:pt x="3903" y="868"/>
                    <a:pt x="303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3106550" y="1591575"/>
              <a:ext cx="253550" cy="253550"/>
            </a:xfrm>
            <a:custGeom>
              <a:avLst/>
              <a:gdLst/>
              <a:ahLst/>
              <a:cxnLst/>
              <a:rect l="l" t="t" r="r" b="b"/>
              <a:pathLst>
                <a:path w="10142" h="10142" extrusionOk="0">
                  <a:moveTo>
                    <a:pt x="5071" y="1"/>
                  </a:moveTo>
                  <a:cubicBezTo>
                    <a:pt x="2269" y="1"/>
                    <a:pt x="1" y="2269"/>
                    <a:pt x="1" y="5071"/>
                  </a:cubicBezTo>
                  <a:cubicBezTo>
                    <a:pt x="1" y="7873"/>
                    <a:pt x="2269" y="10141"/>
                    <a:pt x="5071" y="10141"/>
                  </a:cubicBezTo>
                  <a:cubicBezTo>
                    <a:pt x="7873" y="10141"/>
                    <a:pt x="10141" y="7873"/>
                    <a:pt x="10141" y="5071"/>
                  </a:cubicBezTo>
                  <a:cubicBezTo>
                    <a:pt x="10141" y="2269"/>
                    <a:pt x="7873" y="1"/>
                    <a:pt x="5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4207350" y="3485425"/>
              <a:ext cx="51725" cy="288575"/>
            </a:xfrm>
            <a:custGeom>
              <a:avLst/>
              <a:gdLst/>
              <a:ahLst/>
              <a:cxnLst/>
              <a:rect l="l" t="t" r="r" b="b"/>
              <a:pathLst>
                <a:path w="2069" h="11543" extrusionOk="0">
                  <a:moveTo>
                    <a:pt x="1034" y="1"/>
                  </a:moveTo>
                  <a:cubicBezTo>
                    <a:pt x="467" y="1"/>
                    <a:pt x="0" y="468"/>
                    <a:pt x="0" y="1035"/>
                  </a:cubicBezTo>
                  <a:lnTo>
                    <a:pt x="0" y="10509"/>
                  </a:lnTo>
                  <a:cubicBezTo>
                    <a:pt x="0" y="11076"/>
                    <a:pt x="467" y="11543"/>
                    <a:pt x="1034" y="11543"/>
                  </a:cubicBezTo>
                  <a:cubicBezTo>
                    <a:pt x="1601" y="11543"/>
                    <a:pt x="2068" y="11109"/>
                    <a:pt x="2068" y="10542"/>
                  </a:cubicBezTo>
                  <a:lnTo>
                    <a:pt x="2068" y="1035"/>
                  </a:lnTo>
                  <a:cubicBezTo>
                    <a:pt x="2068" y="468"/>
                    <a:pt x="1601" y="1"/>
                    <a:pt x="1034" y="1"/>
                  </a:cubicBezTo>
                  <a:close/>
                </a:path>
              </a:pathLst>
            </a:custGeom>
            <a:solidFill>
              <a:srgbClr val="747E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4257375" y="3412875"/>
              <a:ext cx="51725" cy="289400"/>
            </a:xfrm>
            <a:custGeom>
              <a:avLst/>
              <a:gdLst/>
              <a:ahLst/>
              <a:cxnLst/>
              <a:rect l="l" t="t" r="r" b="b"/>
              <a:pathLst>
                <a:path w="2069" h="11576" extrusionOk="0">
                  <a:moveTo>
                    <a:pt x="1035" y="1"/>
                  </a:moveTo>
                  <a:cubicBezTo>
                    <a:pt x="468" y="1"/>
                    <a:pt x="1" y="468"/>
                    <a:pt x="1" y="1068"/>
                  </a:cubicBezTo>
                  <a:lnTo>
                    <a:pt x="1" y="10542"/>
                  </a:lnTo>
                  <a:cubicBezTo>
                    <a:pt x="1" y="11109"/>
                    <a:pt x="468" y="11576"/>
                    <a:pt x="1035" y="11576"/>
                  </a:cubicBezTo>
                  <a:cubicBezTo>
                    <a:pt x="1602" y="11576"/>
                    <a:pt x="2069" y="11109"/>
                    <a:pt x="2069" y="10542"/>
                  </a:cubicBezTo>
                  <a:lnTo>
                    <a:pt x="2069" y="1068"/>
                  </a:lnTo>
                  <a:cubicBezTo>
                    <a:pt x="2069" y="468"/>
                    <a:pt x="1602" y="1"/>
                    <a:pt x="1035" y="1"/>
                  </a:cubicBezTo>
                  <a:close/>
                </a:path>
              </a:pathLst>
            </a:custGeom>
            <a:solidFill>
              <a:srgbClr val="9AA6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4240700" y="3547975"/>
              <a:ext cx="35050" cy="165975"/>
            </a:xfrm>
            <a:custGeom>
              <a:avLst/>
              <a:gdLst/>
              <a:ahLst/>
              <a:cxnLst/>
              <a:rect l="l" t="t" r="r" b="b"/>
              <a:pathLst>
                <a:path w="1402" h="6639" extrusionOk="0">
                  <a:moveTo>
                    <a:pt x="701" y="1"/>
                  </a:moveTo>
                  <a:cubicBezTo>
                    <a:pt x="301" y="1"/>
                    <a:pt x="0" y="301"/>
                    <a:pt x="0" y="701"/>
                  </a:cubicBezTo>
                  <a:lnTo>
                    <a:pt x="0" y="5938"/>
                  </a:lnTo>
                  <a:cubicBezTo>
                    <a:pt x="0" y="6305"/>
                    <a:pt x="301" y="6639"/>
                    <a:pt x="701" y="6639"/>
                  </a:cubicBezTo>
                  <a:cubicBezTo>
                    <a:pt x="1068" y="6639"/>
                    <a:pt x="1401" y="6305"/>
                    <a:pt x="1401" y="5938"/>
                  </a:cubicBezTo>
                  <a:lnTo>
                    <a:pt x="1401" y="701"/>
                  </a:lnTo>
                  <a:cubicBezTo>
                    <a:pt x="1401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4187325" y="3682250"/>
              <a:ext cx="128450" cy="210175"/>
            </a:xfrm>
            <a:custGeom>
              <a:avLst/>
              <a:gdLst/>
              <a:ahLst/>
              <a:cxnLst/>
              <a:rect l="l" t="t" r="r" b="b"/>
              <a:pathLst>
                <a:path w="5138" h="8407" extrusionOk="0">
                  <a:moveTo>
                    <a:pt x="1" y="0"/>
                  </a:moveTo>
                  <a:lnTo>
                    <a:pt x="1" y="8406"/>
                  </a:lnTo>
                  <a:lnTo>
                    <a:pt x="5138" y="8406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4188150" y="3709775"/>
              <a:ext cx="126800" cy="25"/>
            </a:xfrm>
            <a:custGeom>
              <a:avLst/>
              <a:gdLst/>
              <a:ahLst/>
              <a:cxnLst/>
              <a:rect l="l" t="t" r="r" b="b"/>
              <a:pathLst>
                <a:path w="5072" h="1" fill="none" extrusionOk="0">
                  <a:moveTo>
                    <a:pt x="1" y="0"/>
                  </a:moveTo>
                  <a:lnTo>
                    <a:pt x="5071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1550450" y="3870150"/>
              <a:ext cx="697175" cy="413375"/>
            </a:xfrm>
            <a:custGeom>
              <a:avLst/>
              <a:gdLst/>
              <a:ahLst/>
              <a:cxnLst/>
              <a:rect l="l" t="t" r="r" b="b"/>
              <a:pathLst>
                <a:path w="27887" h="16535" extrusionOk="0">
                  <a:moveTo>
                    <a:pt x="12651" y="0"/>
                  </a:moveTo>
                  <a:cubicBezTo>
                    <a:pt x="10114" y="0"/>
                    <a:pt x="7505" y="594"/>
                    <a:pt x="5304" y="1791"/>
                  </a:cubicBezTo>
                  <a:cubicBezTo>
                    <a:pt x="1835" y="3659"/>
                    <a:pt x="0" y="6661"/>
                    <a:pt x="67" y="10197"/>
                  </a:cubicBezTo>
                  <a:cubicBezTo>
                    <a:pt x="100" y="10297"/>
                    <a:pt x="167" y="10330"/>
                    <a:pt x="234" y="10364"/>
                  </a:cubicBezTo>
                  <a:cubicBezTo>
                    <a:pt x="301" y="10364"/>
                    <a:pt x="367" y="10264"/>
                    <a:pt x="367" y="10197"/>
                  </a:cubicBezTo>
                  <a:cubicBezTo>
                    <a:pt x="301" y="6761"/>
                    <a:pt x="2102" y="3859"/>
                    <a:pt x="5471" y="2024"/>
                  </a:cubicBezTo>
                  <a:cubicBezTo>
                    <a:pt x="7629" y="856"/>
                    <a:pt x="10190" y="272"/>
                    <a:pt x="12677" y="272"/>
                  </a:cubicBezTo>
                  <a:cubicBezTo>
                    <a:pt x="15303" y="272"/>
                    <a:pt x="17846" y="923"/>
                    <a:pt x="19748" y="2225"/>
                  </a:cubicBezTo>
                  <a:cubicBezTo>
                    <a:pt x="22750" y="4193"/>
                    <a:pt x="24985" y="7161"/>
                    <a:pt x="26119" y="10564"/>
                  </a:cubicBezTo>
                  <a:cubicBezTo>
                    <a:pt x="26719" y="12499"/>
                    <a:pt x="27220" y="14433"/>
                    <a:pt x="27587" y="16401"/>
                  </a:cubicBezTo>
                  <a:cubicBezTo>
                    <a:pt x="27587" y="16468"/>
                    <a:pt x="27653" y="16535"/>
                    <a:pt x="27720" y="16535"/>
                  </a:cubicBezTo>
                  <a:lnTo>
                    <a:pt x="27753" y="16501"/>
                  </a:lnTo>
                  <a:cubicBezTo>
                    <a:pt x="27854" y="16501"/>
                    <a:pt x="27887" y="16435"/>
                    <a:pt x="27887" y="16335"/>
                  </a:cubicBezTo>
                  <a:cubicBezTo>
                    <a:pt x="27487" y="14367"/>
                    <a:pt x="27020" y="12399"/>
                    <a:pt x="26386" y="10497"/>
                  </a:cubicBezTo>
                  <a:cubicBezTo>
                    <a:pt x="25252" y="6995"/>
                    <a:pt x="22983" y="3993"/>
                    <a:pt x="19915" y="1991"/>
                  </a:cubicBezTo>
                  <a:cubicBezTo>
                    <a:pt x="17957" y="669"/>
                    <a:pt x="15344" y="0"/>
                    <a:pt x="12651" y="0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2120850" y="3708925"/>
              <a:ext cx="208500" cy="744725"/>
            </a:xfrm>
            <a:custGeom>
              <a:avLst/>
              <a:gdLst/>
              <a:ahLst/>
              <a:cxnLst/>
              <a:rect l="l" t="t" r="r" b="b"/>
              <a:pathLst>
                <a:path w="8340" h="29789" extrusionOk="0">
                  <a:moveTo>
                    <a:pt x="167" y="1"/>
                  </a:moveTo>
                  <a:cubicBezTo>
                    <a:pt x="67" y="1"/>
                    <a:pt x="1" y="67"/>
                    <a:pt x="1" y="134"/>
                  </a:cubicBezTo>
                  <a:cubicBezTo>
                    <a:pt x="34" y="4270"/>
                    <a:pt x="1635" y="7173"/>
                    <a:pt x="3303" y="10275"/>
                  </a:cubicBezTo>
                  <a:cubicBezTo>
                    <a:pt x="3870" y="11342"/>
                    <a:pt x="4470" y="12443"/>
                    <a:pt x="5038" y="13610"/>
                  </a:cubicBezTo>
                  <a:cubicBezTo>
                    <a:pt x="7439" y="18714"/>
                    <a:pt x="8040" y="23784"/>
                    <a:pt x="6939" y="29622"/>
                  </a:cubicBezTo>
                  <a:cubicBezTo>
                    <a:pt x="6939" y="29689"/>
                    <a:pt x="7006" y="29755"/>
                    <a:pt x="7072" y="29789"/>
                  </a:cubicBezTo>
                  <a:lnTo>
                    <a:pt x="7106" y="29789"/>
                  </a:lnTo>
                  <a:cubicBezTo>
                    <a:pt x="7172" y="29789"/>
                    <a:pt x="7239" y="29722"/>
                    <a:pt x="7239" y="29655"/>
                  </a:cubicBezTo>
                  <a:cubicBezTo>
                    <a:pt x="8340" y="23784"/>
                    <a:pt x="7739" y="18614"/>
                    <a:pt x="5304" y="13477"/>
                  </a:cubicBezTo>
                  <a:cubicBezTo>
                    <a:pt x="4737" y="12310"/>
                    <a:pt x="4137" y="11209"/>
                    <a:pt x="3570" y="10141"/>
                  </a:cubicBezTo>
                  <a:cubicBezTo>
                    <a:pt x="1902" y="7072"/>
                    <a:pt x="301" y="4204"/>
                    <a:pt x="301" y="134"/>
                  </a:cubicBezTo>
                  <a:cubicBezTo>
                    <a:pt x="301" y="67"/>
                    <a:pt x="234" y="1"/>
                    <a:pt x="167" y="1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2325175" y="3935675"/>
              <a:ext cx="241850" cy="441250"/>
            </a:xfrm>
            <a:custGeom>
              <a:avLst/>
              <a:gdLst/>
              <a:ahLst/>
              <a:cxnLst/>
              <a:rect l="l" t="t" r="r" b="b"/>
              <a:pathLst>
                <a:path w="9674" h="17650" extrusionOk="0">
                  <a:moveTo>
                    <a:pt x="2574" y="1"/>
                  </a:moveTo>
                  <a:cubicBezTo>
                    <a:pt x="2529" y="1"/>
                    <a:pt x="2488" y="21"/>
                    <a:pt x="2469" y="71"/>
                  </a:cubicBezTo>
                  <a:cubicBezTo>
                    <a:pt x="701" y="3106"/>
                    <a:pt x="0" y="5708"/>
                    <a:pt x="167" y="8777"/>
                  </a:cubicBezTo>
                  <a:cubicBezTo>
                    <a:pt x="234" y="9778"/>
                    <a:pt x="400" y="10745"/>
                    <a:pt x="634" y="11712"/>
                  </a:cubicBezTo>
                  <a:cubicBezTo>
                    <a:pt x="734" y="12113"/>
                    <a:pt x="801" y="12479"/>
                    <a:pt x="901" y="12880"/>
                  </a:cubicBezTo>
                  <a:cubicBezTo>
                    <a:pt x="934" y="13847"/>
                    <a:pt x="1034" y="14748"/>
                    <a:pt x="1101" y="15382"/>
                  </a:cubicBezTo>
                  <a:lnTo>
                    <a:pt x="1101" y="15582"/>
                  </a:lnTo>
                  <a:cubicBezTo>
                    <a:pt x="1134" y="15648"/>
                    <a:pt x="1201" y="15715"/>
                    <a:pt x="1268" y="15715"/>
                  </a:cubicBezTo>
                  <a:cubicBezTo>
                    <a:pt x="1334" y="15715"/>
                    <a:pt x="1401" y="15648"/>
                    <a:pt x="1401" y="15582"/>
                  </a:cubicBezTo>
                  <a:cubicBezTo>
                    <a:pt x="1434" y="14648"/>
                    <a:pt x="1368" y="13747"/>
                    <a:pt x="1168" y="12846"/>
                  </a:cubicBezTo>
                  <a:cubicBezTo>
                    <a:pt x="1101" y="11245"/>
                    <a:pt x="1268" y="9511"/>
                    <a:pt x="2035" y="8543"/>
                  </a:cubicBezTo>
                  <a:cubicBezTo>
                    <a:pt x="2402" y="8110"/>
                    <a:pt x="2902" y="7809"/>
                    <a:pt x="3469" y="7809"/>
                  </a:cubicBezTo>
                  <a:cubicBezTo>
                    <a:pt x="3566" y="7797"/>
                    <a:pt x="3656" y="7792"/>
                    <a:pt x="3742" y="7792"/>
                  </a:cubicBezTo>
                  <a:cubicBezTo>
                    <a:pt x="4367" y="7792"/>
                    <a:pt x="4726" y="8099"/>
                    <a:pt x="5137" y="8510"/>
                  </a:cubicBezTo>
                  <a:cubicBezTo>
                    <a:pt x="6238" y="9577"/>
                    <a:pt x="6872" y="11445"/>
                    <a:pt x="7505" y="13280"/>
                  </a:cubicBezTo>
                  <a:cubicBezTo>
                    <a:pt x="8039" y="14848"/>
                    <a:pt x="8573" y="16449"/>
                    <a:pt x="9407" y="17583"/>
                  </a:cubicBezTo>
                  <a:cubicBezTo>
                    <a:pt x="9440" y="17616"/>
                    <a:pt x="9474" y="17650"/>
                    <a:pt x="9540" y="17650"/>
                  </a:cubicBezTo>
                  <a:cubicBezTo>
                    <a:pt x="9540" y="17616"/>
                    <a:pt x="9574" y="17616"/>
                    <a:pt x="9607" y="17616"/>
                  </a:cubicBezTo>
                  <a:cubicBezTo>
                    <a:pt x="9674" y="17550"/>
                    <a:pt x="9674" y="17450"/>
                    <a:pt x="9640" y="17416"/>
                  </a:cubicBezTo>
                  <a:cubicBezTo>
                    <a:pt x="8840" y="16316"/>
                    <a:pt x="8306" y="14714"/>
                    <a:pt x="7772" y="13180"/>
                  </a:cubicBezTo>
                  <a:cubicBezTo>
                    <a:pt x="7139" y="11312"/>
                    <a:pt x="6471" y="9411"/>
                    <a:pt x="5337" y="8310"/>
                  </a:cubicBezTo>
                  <a:cubicBezTo>
                    <a:pt x="4913" y="7795"/>
                    <a:pt x="4297" y="7500"/>
                    <a:pt x="3638" y="7500"/>
                  </a:cubicBezTo>
                  <a:cubicBezTo>
                    <a:pt x="3571" y="7500"/>
                    <a:pt x="3503" y="7503"/>
                    <a:pt x="3436" y="7509"/>
                  </a:cubicBezTo>
                  <a:cubicBezTo>
                    <a:pt x="2802" y="7543"/>
                    <a:pt x="2202" y="7843"/>
                    <a:pt x="1801" y="8343"/>
                  </a:cubicBezTo>
                  <a:cubicBezTo>
                    <a:pt x="1201" y="9110"/>
                    <a:pt x="934" y="10278"/>
                    <a:pt x="867" y="11512"/>
                  </a:cubicBezTo>
                  <a:cubicBezTo>
                    <a:pt x="667" y="10611"/>
                    <a:pt x="534" y="9677"/>
                    <a:pt x="467" y="8743"/>
                  </a:cubicBezTo>
                  <a:cubicBezTo>
                    <a:pt x="300" y="5741"/>
                    <a:pt x="967" y="3206"/>
                    <a:pt x="2735" y="204"/>
                  </a:cubicBezTo>
                  <a:cubicBezTo>
                    <a:pt x="2806" y="111"/>
                    <a:pt x="2679" y="1"/>
                    <a:pt x="2574" y="1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1986600" y="4019875"/>
              <a:ext cx="261875" cy="312850"/>
            </a:xfrm>
            <a:custGeom>
              <a:avLst/>
              <a:gdLst/>
              <a:ahLst/>
              <a:cxnLst/>
              <a:rect l="l" t="t" r="r" b="b"/>
              <a:pathLst>
                <a:path w="10475" h="12514" extrusionOk="0">
                  <a:moveTo>
                    <a:pt x="3186" y="0"/>
                  </a:moveTo>
                  <a:cubicBezTo>
                    <a:pt x="2877" y="0"/>
                    <a:pt x="2579" y="46"/>
                    <a:pt x="2302" y="138"/>
                  </a:cubicBezTo>
                  <a:cubicBezTo>
                    <a:pt x="967" y="605"/>
                    <a:pt x="134" y="2006"/>
                    <a:pt x="0" y="4075"/>
                  </a:cubicBezTo>
                  <a:cubicBezTo>
                    <a:pt x="0" y="4166"/>
                    <a:pt x="71" y="4218"/>
                    <a:pt x="140" y="4218"/>
                  </a:cubicBezTo>
                  <a:cubicBezTo>
                    <a:pt x="196" y="4218"/>
                    <a:pt x="252" y="4183"/>
                    <a:pt x="267" y="4108"/>
                  </a:cubicBezTo>
                  <a:cubicBezTo>
                    <a:pt x="434" y="2140"/>
                    <a:pt x="1134" y="872"/>
                    <a:pt x="2368" y="405"/>
                  </a:cubicBezTo>
                  <a:cubicBezTo>
                    <a:pt x="2642" y="312"/>
                    <a:pt x="2929" y="266"/>
                    <a:pt x="3224" y="266"/>
                  </a:cubicBezTo>
                  <a:cubicBezTo>
                    <a:pt x="4298" y="266"/>
                    <a:pt x="5477" y="867"/>
                    <a:pt x="6471" y="1940"/>
                  </a:cubicBezTo>
                  <a:cubicBezTo>
                    <a:pt x="8940" y="4642"/>
                    <a:pt x="10207" y="8044"/>
                    <a:pt x="10207" y="12380"/>
                  </a:cubicBezTo>
                  <a:cubicBezTo>
                    <a:pt x="10207" y="12447"/>
                    <a:pt x="10274" y="12514"/>
                    <a:pt x="10341" y="12514"/>
                  </a:cubicBezTo>
                  <a:cubicBezTo>
                    <a:pt x="10441" y="12514"/>
                    <a:pt x="10474" y="12447"/>
                    <a:pt x="10474" y="12380"/>
                  </a:cubicBezTo>
                  <a:cubicBezTo>
                    <a:pt x="10474" y="7977"/>
                    <a:pt x="9240" y="4508"/>
                    <a:pt x="6705" y="1773"/>
                  </a:cubicBezTo>
                  <a:cubicBezTo>
                    <a:pt x="5629" y="618"/>
                    <a:pt x="4326" y="0"/>
                    <a:pt x="3186" y="0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1884850" y="3602950"/>
              <a:ext cx="412825" cy="701425"/>
            </a:xfrm>
            <a:custGeom>
              <a:avLst/>
              <a:gdLst/>
              <a:ahLst/>
              <a:cxnLst/>
              <a:rect l="l" t="t" r="r" b="b"/>
              <a:pathLst>
                <a:path w="16513" h="28057" extrusionOk="0">
                  <a:moveTo>
                    <a:pt x="149" y="0"/>
                  </a:moveTo>
                  <a:cubicBezTo>
                    <a:pt x="101" y="0"/>
                    <a:pt x="54" y="29"/>
                    <a:pt x="34" y="70"/>
                  </a:cubicBezTo>
                  <a:cubicBezTo>
                    <a:pt x="1" y="137"/>
                    <a:pt x="1" y="203"/>
                    <a:pt x="67" y="270"/>
                  </a:cubicBezTo>
                  <a:cubicBezTo>
                    <a:pt x="167" y="337"/>
                    <a:pt x="10708" y="8176"/>
                    <a:pt x="16212" y="27957"/>
                  </a:cubicBezTo>
                  <a:cubicBezTo>
                    <a:pt x="16212" y="27990"/>
                    <a:pt x="16279" y="28057"/>
                    <a:pt x="16346" y="28057"/>
                  </a:cubicBezTo>
                  <a:lnTo>
                    <a:pt x="16412" y="28057"/>
                  </a:lnTo>
                  <a:cubicBezTo>
                    <a:pt x="16479" y="28023"/>
                    <a:pt x="16512" y="27957"/>
                    <a:pt x="16512" y="27857"/>
                  </a:cubicBezTo>
                  <a:cubicBezTo>
                    <a:pt x="10942" y="8009"/>
                    <a:pt x="334" y="103"/>
                    <a:pt x="234" y="37"/>
                  </a:cubicBezTo>
                  <a:cubicBezTo>
                    <a:pt x="209" y="11"/>
                    <a:pt x="178" y="0"/>
                    <a:pt x="149" y="0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053300" y="4356050"/>
              <a:ext cx="462850" cy="220200"/>
            </a:xfrm>
            <a:custGeom>
              <a:avLst/>
              <a:gdLst/>
              <a:ahLst/>
              <a:cxnLst/>
              <a:rect l="l" t="t" r="r" b="b"/>
              <a:pathLst>
                <a:path w="18514" h="8808" extrusionOk="0">
                  <a:moveTo>
                    <a:pt x="1" y="1"/>
                  </a:moveTo>
                  <a:lnTo>
                    <a:pt x="3670" y="8607"/>
                  </a:lnTo>
                  <a:lnTo>
                    <a:pt x="14845" y="8807"/>
                  </a:lnTo>
                  <a:lnTo>
                    <a:pt x="18514" y="2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2009950" y="4270175"/>
              <a:ext cx="538725" cy="90925"/>
            </a:xfrm>
            <a:custGeom>
              <a:avLst/>
              <a:gdLst/>
              <a:ahLst/>
              <a:cxnLst/>
              <a:rect l="l" t="t" r="r" b="b"/>
              <a:pathLst>
                <a:path w="21549" h="3637" extrusionOk="0">
                  <a:moveTo>
                    <a:pt x="0" y="0"/>
                  </a:moveTo>
                  <a:lnTo>
                    <a:pt x="1735" y="3436"/>
                  </a:lnTo>
                  <a:lnTo>
                    <a:pt x="20248" y="3636"/>
                  </a:lnTo>
                  <a:lnTo>
                    <a:pt x="21549" y="0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2053300" y="4351050"/>
              <a:ext cx="462850" cy="15050"/>
            </a:xfrm>
            <a:custGeom>
              <a:avLst/>
              <a:gdLst/>
              <a:ahLst/>
              <a:cxnLst/>
              <a:rect l="l" t="t" r="r" b="b"/>
              <a:pathLst>
                <a:path w="18514" h="602" extrusionOk="0">
                  <a:moveTo>
                    <a:pt x="1" y="1"/>
                  </a:moveTo>
                  <a:lnTo>
                    <a:pt x="1" y="401"/>
                  </a:lnTo>
                  <a:lnTo>
                    <a:pt x="18514" y="601"/>
                  </a:lnTo>
                  <a:lnTo>
                    <a:pt x="18514" y="2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0B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2009950" y="4410875"/>
              <a:ext cx="166800" cy="427225"/>
            </a:xfrm>
            <a:custGeom>
              <a:avLst/>
              <a:gdLst/>
              <a:ahLst/>
              <a:cxnLst/>
              <a:rect l="l" t="t" r="r" b="b"/>
              <a:pathLst>
                <a:path w="6672" h="17089" extrusionOk="0">
                  <a:moveTo>
                    <a:pt x="2364" y="1"/>
                  </a:moveTo>
                  <a:cubicBezTo>
                    <a:pt x="2303" y="1"/>
                    <a:pt x="2235" y="61"/>
                    <a:pt x="2235" y="143"/>
                  </a:cubicBezTo>
                  <a:lnTo>
                    <a:pt x="67" y="16121"/>
                  </a:lnTo>
                  <a:cubicBezTo>
                    <a:pt x="0" y="16521"/>
                    <a:pt x="267" y="16955"/>
                    <a:pt x="701" y="17055"/>
                  </a:cubicBezTo>
                  <a:cubicBezTo>
                    <a:pt x="767" y="17088"/>
                    <a:pt x="867" y="17088"/>
                    <a:pt x="934" y="17088"/>
                  </a:cubicBezTo>
                  <a:cubicBezTo>
                    <a:pt x="1301" y="17088"/>
                    <a:pt x="1601" y="16888"/>
                    <a:pt x="1735" y="16555"/>
                  </a:cubicBezTo>
                  <a:lnTo>
                    <a:pt x="6605" y="5413"/>
                  </a:lnTo>
                  <a:cubicBezTo>
                    <a:pt x="6672" y="5313"/>
                    <a:pt x="6605" y="5213"/>
                    <a:pt x="6538" y="5180"/>
                  </a:cubicBezTo>
                  <a:cubicBezTo>
                    <a:pt x="6513" y="5172"/>
                    <a:pt x="6490" y="5167"/>
                    <a:pt x="6469" y="5167"/>
                  </a:cubicBezTo>
                  <a:cubicBezTo>
                    <a:pt x="6407" y="5167"/>
                    <a:pt x="6363" y="5205"/>
                    <a:pt x="6338" y="5280"/>
                  </a:cubicBezTo>
                  <a:lnTo>
                    <a:pt x="1434" y="16421"/>
                  </a:lnTo>
                  <a:cubicBezTo>
                    <a:pt x="1329" y="16646"/>
                    <a:pt x="1133" y="16745"/>
                    <a:pt x="941" y="16745"/>
                  </a:cubicBezTo>
                  <a:cubicBezTo>
                    <a:pt x="648" y="16745"/>
                    <a:pt x="360" y="16517"/>
                    <a:pt x="400" y="16154"/>
                  </a:cubicBezTo>
                  <a:lnTo>
                    <a:pt x="2569" y="176"/>
                  </a:lnTo>
                  <a:cubicBezTo>
                    <a:pt x="2569" y="110"/>
                    <a:pt x="2502" y="9"/>
                    <a:pt x="2402" y="9"/>
                  </a:cubicBezTo>
                  <a:cubicBezTo>
                    <a:pt x="2390" y="4"/>
                    <a:pt x="2377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2371875" y="4410450"/>
              <a:ext cx="165975" cy="426825"/>
            </a:xfrm>
            <a:custGeom>
              <a:avLst/>
              <a:gdLst/>
              <a:ahLst/>
              <a:cxnLst/>
              <a:rect l="l" t="t" r="r" b="b"/>
              <a:pathLst>
                <a:path w="6639" h="17073" extrusionOk="0">
                  <a:moveTo>
                    <a:pt x="4279" y="1"/>
                  </a:moveTo>
                  <a:cubicBezTo>
                    <a:pt x="4189" y="1"/>
                    <a:pt x="4101" y="68"/>
                    <a:pt x="4136" y="193"/>
                  </a:cubicBezTo>
                  <a:lnTo>
                    <a:pt x="6271" y="16171"/>
                  </a:lnTo>
                  <a:cubicBezTo>
                    <a:pt x="6311" y="16534"/>
                    <a:pt x="6012" y="16762"/>
                    <a:pt x="5717" y="16762"/>
                  </a:cubicBezTo>
                  <a:cubicBezTo>
                    <a:pt x="5522" y="16762"/>
                    <a:pt x="5330" y="16663"/>
                    <a:pt x="5237" y="16438"/>
                  </a:cubicBezTo>
                  <a:lnTo>
                    <a:pt x="334" y="5264"/>
                  </a:lnTo>
                  <a:cubicBezTo>
                    <a:pt x="309" y="5215"/>
                    <a:pt x="249" y="5184"/>
                    <a:pt x="192" y="5184"/>
                  </a:cubicBezTo>
                  <a:cubicBezTo>
                    <a:pt x="172" y="5184"/>
                    <a:pt x="151" y="5188"/>
                    <a:pt x="134" y="5197"/>
                  </a:cubicBezTo>
                  <a:cubicBezTo>
                    <a:pt x="33" y="5230"/>
                    <a:pt x="0" y="5330"/>
                    <a:pt x="33" y="5397"/>
                  </a:cubicBezTo>
                  <a:lnTo>
                    <a:pt x="4937" y="16572"/>
                  </a:lnTo>
                  <a:cubicBezTo>
                    <a:pt x="5070" y="16872"/>
                    <a:pt x="5371" y="17072"/>
                    <a:pt x="5704" y="17072"/>
                  </a:cubicBezTo>
                  <a:lnTo>
                    <a:pt x="5971" y="17072"/>
                  </a:lnTo>
                  <a:cubicBezTo>
                    <a:pt x="6371" y="16939"/>
                    <a:pt x="6638" y="16538"/>
                    <a:pt x="6571" y="16105"/>
                  </a:cubicBezTo>
                  <a:lnTo>
                    <a:pt x="4437" y="160"/>
                  </a:lnTo>
                  <a:cubicBezTo>
                    <a:pt x="4437" y="51"/>
                    <a:pt x="4357" y="1"/>
                    <a:pt x="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1624675" y="4029925"/>
              <a:ext cx="586300" cy="455425"/>
            </a:xfrm>
            <a:custGeom>
              <a:avLst/>
              <a:gdLst/>
              <a:ahLst/>
              <a:cxnLst/>
              <a:rect l="l" t="t" r="r" b="b"/>
              <a:pathLst>
                <a:path w="23452" h="18217" extrusionOk="0">
                  <a:moveTo>
                    <a:pt x="15796" y="6775"/>
                  </a:moveTo>
                  <a:cubicBezTo>
                    <a:pt x="16519" y="6775"/>
                    <a:pt x="16948" y="8347"/>
                    <a:pt x="16979" y="8810"/>
                  </a:cubicBezTo>
                  <a:cubicBezTo>
                    <a:pt x="16994" y="9170"/>
                    <a:pt x="16908" y="9294"/>
                    <a:pt x="16778" y="9294"/>
                  </a:cubicBezTo>
                  <a:cubicBezTo>
                    <a:pt x="16619" y="9294"/>
                    <a:pt x="16395" y="9108"/>
                    <a:pt x="16212" y="8943"/>
                  </a:cubicBezTo>
                  <a:cubicBezTo>
                    <a:pt x="16078" y="8810"/>
                    <a:pt x="15978" y="8709"/>
                    <a:pt x="15945" y="8676"/>
                  </a:cubicBezTo>
                  <a:cubicBezTo>
                    <a:pt x="15611" y="8309"/>
                    <a:pt x="14777" y="7142"/>
                    <a:pt x="15611" y="6808"/>
                  </a:cubicBezTo>
                  <a:cubicBezTo>
                    <a:pt x="15675" y="6785"/>
                    <a:pt x="15736" y="6775"/>
                    <a:pt x="15796" y="6775"/>
                  </a:cubicBezTo>
                  <a:close/>
                  <a:moveTo>
                    <a:pt x="4045" y="12309"/>
                  </a:moveTo>
                  <a:cubicBezTo>
                    <a:pt x="4168" y="12309"/>
                    <a:pt x="4270" y="12331"/>
                    <a:pt x="4337" y="12379"/>
                  </a:cubicBezTo>
                  <a:cubicBezTo>
                    <a:pt x="4537" y="12479"/>
                    <a:pt x="4670" y="12712"/>
                    <a:pt x="4637" y="12979"/>
                  </a:cubicBezTo>
                  <a:lnTo>
                    <a:pt x="4603" y="12979"/>
                  </a:lnTo>
                  <a:cubicBezTo>
                    <a:pt x="4481" y="13468"/>
                    <a:pt x="3715" y="13975"/>
                    <a:pt x="3077" y="13975"/>
                  </a:cubicBezTo>
                  <a:cubicBezTo>
                    <a:pt x="2845" y="13975"/>
                    <a:pt x="2629" y="13907"/>
                    <a:pt x="2469" y="13746"/>
                  </a:cubicBezTo>
                  <a:cubicBezTo>
                    <a:pt x="1811" y="13089"/>
                    <a:pt x="3309" y="12309"/>
                    <a:pt x="4045" y="12309"/>
                  </a:cubicBezTo>
                  <a:close/>
                  <a:moveTo>
                    <a:pt x="12332" y="10029"/>
                  </a:moveTo>
                  <a:cubicBezTo>
                    <a:pt x="12437" y="10029"/>
                    <a:pt x="12545" y="10064"/>
                    <a:pt x="12642" y="10144"/>
                  </a:cubicBezTo>
                  <a:cubicBezTo>
                    <a:pt x="13843" y="11178"/>
                    <a:pt x="13843" y="12746"/>
                    <a:pt x="13610" y="14180"/>
                  </a:cubicBezTo>
                  <a:cubicBezTo>
                    <a:pt x="13570" y="14417"/>
                    <a:pt x="13407" y="14519"/>
                    <a:pt x="13229" y="14519"/>
                  </a:cubicBezTo>
                  <a:cubicBezTo>
                    <a:pt x="12955" y="14519"/>
                    <a:pt x="12649" y="14277"/>
                    <a:pt x="12709" y="13913"/>
                  </a:cubicBezTo>
                  <a:cubicBezTo>
                    <a:pt x="12909" y="12912"/>
                    <a:pt x="12642" y="11845"/>
                    <a:pt x="11975" y="11044"/>
                  </a:cubicBezTo>
                  <a:cubicBezTo>
                    <a:pt x="11875" y="10944"/>
                    <a:pt x="11842" y="10811"/>
                    <a:pt x="11875" y="10644"/>
                  </a:cubicBezTo>
                  <a:cubicBezTo>
                    <a:pt x="11777" y="10301"/>
                    <a:pt x="12040" y="10029"/>
                    <a:pt x="12332" y="10029"/>
                  </a:cubicBezTo>
                  <a:close/>
                  <a:moveTo>
                    <a:pt x="11772" y="1"/>
                  </a:moveTo>
                  <a:cubicBezTo>
                    <a:pt x="9644" y="1"/>
                    <a:pt x="7415" y="975"/>
                    <a:pt x="5904" y="2705"/>
                  </a:cubicBezTo>
                  <a:cubicBezTo>
                    <a:pt x="6948" y="2284"/>
                    <a:pt x="8068" y="2050"/>
                    <a:pt x="9153" y="2050"/>
                  </a:cubicBezTo>
                  <a:cubicBezTo>
                    <a:pt x="10218" y="2050"/>
                    <a:pt x="11250" y="2276"/>
                    <a:pt x="12142" y="2772"/>
                  </a:cubicBezTo>
                  <a:cubicBezTo>
                    <a:pt x="12547" y="3021"/>
                    <a:pt x="12312" y="3649"/>
                    <a:pt x="11871" y="3649"/>
                  </a:cubicBezTo>
                  <a:cubicBezTo>
                    <a:pt x="11840" y="3649"/>
                    <a:pt x="11808" y="3646"/>
                    <a:pt x="11775" y="3639"/>
                  </a:cubicBezTo>
                  <a:cubicBezTo>
                    <a:pt x="10962" y="3441"/>
                    <a:pt x="10186" y="3349"/>
                    <a:pt x="9441" y="3349"/>
                  </a:cubicBezTo>
                  <a:cubicBezTo>
                    <a:pt x="7680" y="3349"/>
                    <a:pt x="6083" y="3863"/>
                    <a:pt x="4537" y="4707"/>
                  </a:cubicBezTo>
                  <a:cubicBezTo>
                    <a:pt x="4203" y="5307"/>
                    <a:pt x="3903" y="5874"/>
                    <a:pt x="3636" y="6508"/>
                  </a:cubicBezTo>
                  <a:cubicBezTo>
                    <a:pt x="4431" y="6287"/>
                    <a:pt x="5245" y="6177"/>
                    <a:pt x="6058" y="6177"/>
                  </a:cubicBezTo>
                  <a:cubicBezTo>
                    <a:pt x="7089" y="6177"/>
                    <a:pt x="8119" y="6354"/>
                    <a:pt x="9107" y="6708"/>
                  </a:cubicBezTo>
                  <a:cubicBezTo>
                    <a:pt x="9658" y="6831"/>
                    <a:pt x="9478" y="7629"/>
                    <a:pt x="8980" y="7629"/>
                  </a:cubicBezTo>
                  <a:cubicBezTo>
                    <a:pt x="8935" y="7629"/>
                    <a:pt x="8889" y="7622"/>
                    <a:pt x="8840" y="7609"/>
                  </a:cubicBezTo>
                  <a:cubicBezTo>
                    <a:pt x="8157" y="7491"/>
                    <a:pt x="7471" y="7431"/>
                    <a:pt x="6786" y="7431"/>
                  </a:cubicBezTo>
                  <a:cubicBezTo>
                    <a:pt x="5529" y="7431"/>
                    <a:pt x="4278" y="7632"/>
                    <a:pt x="3069" y="8042"/>
                  </a:cubicBezTo>
                  <a:cubicBezTo>
                    <a:pt x="2769" y="8876"/>
                    <a:pt x="2502" y="9710"/>
                    <a:pt x="2268" y="10544"/>
                  </a:cubicBezTo>
                  <a:cubicBezTo>
                    <a:pt x="2702" y="10377"/>
                    <a:pt x="3136" y="10244"/>
                    <a:pt x="3569" y="10144"/>
                  </a:cubicBezTo>
                  <a:lnTo>
                    <a:pt x="3769" y="10110"/>
                  </a:lnTo>
                  <a:cubicBezTo>
                    <a:pt x="3836" y="10110"/>
                    <a:pt x="3936" y="10077"/>
                    <a:pt x="4036" y="10044"/>
                  </a:cubicBezTo>
                  <a:cubicBezTo>
                    <a:pt x="4553" y="9944"/>
                    <a:pt x="5087" y="9894"/>
                    <a:pt x="5621" y="9894"/>
                  </a:cubicBezTo>
                  <a:cubicBezTo>
                    <a:pt x="6154" y="9894"/>
                    <a:pt x="6688" y="9944"/>
                    <a:pt x="7205" y="10044"/>
                  </a:cubicBezTo>
                  <a:cubicBezTo>
                    <a:pt x="7774" y="10139"/>
                    <a:pt x="7564" y="10952"/>
                    <a:pt x="7058" y="10952"/>
                  </a:cubicBezTo>
                  <a:cubicBezTo>
                    <a:pt x="7030" y="10952"/>
                    <a:pt x="7001" y="10950"/>
                    <a:pt x="6972" y="10944"/>
                  </a:cubicBezTo>
                  <a:cubicBezTo>
                    <a:pt x="6472" y="10865"/>
                    <a:pt x="5914" y="10805"/>
                    <a:pt x="5348" y="10805"/>
                  </a:cubicBezTo>
                  <a:cubicBezTo>
                    <a:pt x="4253" y="10805"/>
                    <a:pt x="3127" y="11030"/>
                    <a:pt x="2335" y="11778"/>
                  </a:cubicBezTo>
                  <a:cubicBezTo>
                    <a:pt x="869" y="13211"/>
                    <a:pt x="734" y="16341"/>
                    <a:pt x="3" y="18210"/>
                  </a:cubicBezTo>
                  <a:lnTo>
                    <a:pt x="3" y="18210"/>
                  </a:lnTo>
                  <a:cubicBezTo>
                    <a:pt x="155" y="17848"/>
                    <a:pt x="1946" y="17716"/>
                    <a:pt x="3870" y="17683"/>
                  </a:cubicBezTo>
                  <a:cubicBezTo>
                    <a:pt x="4770" y="16448"/>
                    <a:pt x="5437" y="15014"/>
                    <a:pt x="5804" y="13513"/>
                  </a:cubicBezTo>
                  <a:cubicBezTo>
                    <a:pt x="5804" y="13446"/>
                    <a:pt x="5838" y="13379"/>
                    <a:pt x="5904" y="13346"/>
                  </a:cubicBezTo>
                  <a:cubicBezTo>
                    <a:pt x="5960" y="13236"/>
                    <a:pt x="6061" y="13171"/>
                    <a:pt x="6170" y="13171"/>
                  </a:cubicBezTo>
                  <a:cubicBezTo>
                    <a:pt x="6192" y="13171"/>
                    <a:pt x="6215" y="13174"/>
                    <a:pt x="6238" y="13179"/>
                  </a:cubicBezTo>
                  <a:lnTo>
                    <a:pt x="6338" y="13179"/>
                  </a:lnTo>
                  <a:cubicBezTo>
                    <a:pt x="6352" y="13178"/>
                    <a:pt x="6367" y="13177"/>
                    <a:pt x="6381" y="13177"/>
                  </a:cubicBezTo>
                  <a:cubicBezTo>
                    <a:pt x="6723" y="13177"/>
                    <a:pt x="6932" y="13559"/>
                    <a:pt x="6772" y="13880"/>
                  </a:cubicBezTo>
                  <a:cubicBezTo>
                    <a:pt x="6838" y="15281"/>
                    <a:pt x="6338" y="16615"/>
                    <a:pt x="5404" y="17649"/>
                  </a:cubicBezTo>
                  <a:lnTo>
                    <a:pt x="7939" y="17649"/>
                  </a:lnTo>
                  <a:cubicBezTo>
                    <a:pt x="8773" y="16282"/>
                    <a:pt x="9474" y="14814"/>
                    <a:pt x="10007" y="13313"/>
                  </a:cubicBezTo>
                  <a:cubicBezTo>
                    <a:pt x="10081" y="13091"/>
                    <a:pt x="10267" y="12987"/>
                    <a:pt x="10454" y="12987"/>
                  </a:cubicBezTo>
                  <a:cubicBezTo>
                    <a:pt x="10688" y="12987"/>
                    <a:pt x="10923" y="13149"/>
                    <a:pt x="10941" y="13446"/>
                  </a:cubicBezTo>
                  <a:cubicBezTo>
                    <a:pt x="11075" y="14847"/>
                    <a:pt x="10774" y="16248"/>
                    <a:pt x="10107" y="17449"/>
                  </a:cubicBezTo>
                  <a:cubicBezTo>
                    <a:pt x="10808" y="17382"/>
                    <a:pt x="11575" y="17249"/>
                    <a:pt x="12309" y="17082"/>
                  </a:cubicBezTo>
                  <a:cubicBezTo>
                    <a:pt x="12442" y="16682"/>
                    <a:pt x="12576" y="16248"/>
                    <a:pt x="12743" y="15848"/>
                  </a:cubicBezTo>
                  <a:cubicBezTo>
                    <a:pt x="12812" y="15623"/>
                    <a:pt x="13033" y="15497"/>
                    <a:pt x="13239" y="15497"/>
                  </a:cubicBezTo>
                  <a:cubicBezTo>
                    <a:pt x="13431" y="15497"/>
                    <a:pt x="13611" y="15607"/>
                    <a:pt x="13643" y="15848"/>
                  </a:cubicBezTo>
                  <a:cubicBezTo>
                    <a:pt x="13643" y="15915"/>
                    <a:pt x="13677" y="15981"/>
                    <a:pt x="13677" y="16048"/>
                  </a:cubicBezTo>
                  <a:lnTo>
                    <a:pt x="13710" y="16115"/>
                  </a:lnTo>
                  <a:cubicBezTo>
                    <a:pt x="13843" y="16215"/>
                    <a:pt x="13877" y="16382"/>
                    <a:pt x="13843" y="16548"/>
                  </a:cubicBezTo>
                  <a:cubicBezTo>
                    <a:pt x="13810" y="16615"/>
                    <a:pt x="13810" y="16682"/>
                    <a:pt x="13777" y="16715"/>
                  </a:cubicBezTo>
                  <a:cubicBezTo>
                    <a:pt x="14644" y="16482"/>
                    <a:pt x="15511" y="16181"/>
                    <a:pt x="16345" y="15848"/>
                  </a:cubicBezTo>
                  <a:cubicBezTo>
                    <a:pt x="17379" y="14380"/>
                    <a:pt x="17679" y="12546"/>
                    <a:pt x="17146" y="10844"/>
                  </a:cubicBezTo>
                  <a:cubicBezTo>
                    <a:pt x="17045" y="10480"/>
                    <a:pt x="17336" y="10239"/>
                    <a:pt x="17618" y="10239"/>
                  </a:cubicBezTo>
                  <a:cubicBezTo>
                    <a:pt x="17801" y="10239"/>
                    <a:pt x="17981" y="10341"/>
                    <a:pt x="18046" y="10577"/>
                  </a:cubicBezTo>
                  <a:cubicBezTo>
                    <a:pt x="18480" y="12079"/>
                    <a:pt x="18380" y="13680"/>
                    <a:pt x="17779" y="15114"/>
                  </a:cubicBezTo>
                  <a:cubicBezTo>
                    <a:pt x="18313" y="14847"/>
                    <a:pt x="18780" y="14547"/>
                    <a:pt x="19281" y="14180"/>
                  </a:cubicBezTo>
                  <a:cubicBezTo>
                    <a:pt x="19681" y="13546"/>
                    <a:pt x="19981" y="12812"/>
                    <a:pt x="20148" y="12045"/>
                  </a:cubicBezTo>
                  <a:cubicBezTo>
                    <a:pt x="20315" y="10911"/>
                    <a:pt x="20181" y="9777"/>
                    <a:pt x="19814" y="8709"/>
                  </a:cubicBezTo>
                  <a:cubicBezTo>
                    <a:pt x="19447" y="7909"/>
                    <a:pt x="18880" y="7208"/>
                    <a:pt x="18180" y="6708"/>
                  </a:cubicBezTo>
                  <a:cubicBezTo>
                    <a:pt x="17763" y="6430"/>
                    <a:pt x="17994" y="5828"/>
                    <a:pt x="18392" y="5828"/>
                  </a:cubicBezTo>
                  <a:cubicBezTo>
                    <a:pt x="18472" y="5828"/>
                    <a:pt x="18558" y="5852"/>
                    <a:pt x="18647" y="5907"/>
                  </a:cubicBezTo>
                  <a:cubicBezTo>
                    <a:pt x="19614" y="6475"/>
                    <a:pt x="20348" y="7375"/>
                    <a:pt x="20748" y="8476"/>
                  </a:cubicBezTo>
                  <a:cubicBezTo>
                    <a:pt x="21215" y="9643"/>
                    <a:pt x="21349" y="10944"/>
                    <a:pt x="21082" y="12212"/>
                  </a:cubicBezTo>
                  <a:cubicBezTo>
                    <a:pt x="21048" y="12345"/>
                    <a:pt x="21015" y="12512"/>
                    <a:pt x="20982" y="12646"/>
                  </a:cubicBezTo>
                  <a:cubicBezTo>
                    <a:pt x="23451" y="9588"/>
                    <a:pt x="23433" y="3628"/>
                    <a:pt x="19283" y="3628"/>
                  </a:cubicBezTo>
                  <a:cubicBezTo>
                    <a:pt x="18724" y="3628"/>
                    <a:pt x="18091" y="3735"/>
                    <a:pt x="17379" y="3973"/>
                  </a:cubicBezTo>
                  <a:cubicBezTo>
                    <a:pt x="16410" y="1223"/>
                    <a:pt x="14155" y="1"/>
                    <a:pt x="11772" y="1"/>
                  </a:cubicBezTo>
                  <a:close/>
                  <a:moveTo>
                    <a:pt x="3" y="18210"/>
                  </a:moveTo>
                  <a:lnTo>
                    <a:pt x="3" y="18210"/>
                  </a:lnTo>
                  <a:cubicBezTo>
                    <a:pt x="2" y="18212"/>
                    <a:pt x="1" y="18214"/>
                    <a:pt x="0" y="18216"/>
                  </a:cubicBezTo>
                  <a:cubicBezTo>
                    <a:pt x="1" y="18214"/>
                    <a:pt x="2" y="18212"/>
                    <a:pt x="3" y="18210"/>
                  </a:cubicBezTo>
                  <a:close/>
                </a:path>
              </a:pathLst>
            </a:custGeom>
            <a:solidFill>
              <a:srgbClr val="91A1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1628825" y="4120600"/>
              <a:ext cx="582150" cy="360575"/>
            </a:xfrm>
            <a:custGeom>
              <a:avLst/>
              <a:gdLst/>
              <a:ahLst/>
              <a:cxnLst/>
              <a:rect l="l" t="t" r="r" b="b"/>
              <a:pathLst>
                <a:path w="23286" h="14423" extrusionOk="0">
                  <a:moveTo>
                    <a:pt x="15630" y="3148"/>
                  </a:moveTo>
                  <a:cubicBezTo>
                    <a:pt x="16353" y="3148"/>
                    <a:pt x="16782" y="4720"/>
                    <a:pt x="16813" y="5183"/>
                  </a:cubicBezTo>
                  <a:cubicBezTo>
                    <a:pt x="16828" y="5543"/>
                    <a:pt x="16742" y="5667"/>
                    <a:pt x="16612" y="5667"/>
                  </a:cubicBezTo>
                  <a:cubicBezTo>
                    <a:pt x="16453" y="5667"/>
                    <a:pt x="16229" y="5481"/>
                    <a:pt x="16046" y="5316"/>
                  </a:cubicBezTo>
                  <a:cubicBezTo>
                    <a:pt x="15912" y="5183"/>
                    <a:pt x="15812" y="5082"/>
                    <a:pt x="15779" y="5049"/>
                  </a:cubicBezTo>
                  <a:cubicBezTo>
                    <a:pt x="15445" y="4682"/>
                    <a:pt x="14611" y="3515"/>
                    <a:pt x="15445" y="3181"/>
                  </a:cubicBezTo>
                  <a:cubicBezTo>
                    <a:pt x="15509" y="3158"/>
                    <a:pt x="15570" y="3148"/>
                    <a:pt x="15630" y="3148"/>
                  </a:cubicBezTo>
                  <a:close/>
                  <a:moveTo>
                    <a:pt x="12166" y="6402"/>
                  </a:moveTo>
                  <a:cubicBezTo>
                    <a:pt x="12271" y="6402"/>
                    <a:pt x="12379" y="6437"/>
                    <a:pt x="12476" y="6517"/>
                  </a:cubicBezTo>
                  <a:cubicBezTo>
                    <a:pt x="13677" y="7551"/>
                    <a:pt x="13677" y="9119"/>
                    <a:pt x="13444" y="10553"/>
                  </a:cubicBezTo>
                  <a:cubicBezTo>
                    <a:pt x="13404" y="10790"/>
                    <a:pt x="13241" y="10892"/>
                    <a:pt x="13063" y="10892"/>
                  </a:cubicBezTo>
                  <a:cubicBezTo>
                    <a:pt x="12789" y="10892"/>
                    <a:pt x="12483" y="10650"/>
                    <a:pt x="12543" y="10286"/>
                  </a:cubicBezTo>
                  <a:cubicBezTo>
                    <a:pt x="12743" y="9285"/>
                    <a:pt x="12476" y="8218"/>
                    <a:pt x="11809" y="7417"/>
                  </a:cubicBezTo>
                  <a:cubicBezTo>
                    <a:pt x="11709" y="7317"/>
                    <a:pt x="11676" y="7184"/>
                    <a:pt x="11709" y="7017"/>
                  </a:cubicBezTo>
                  <a:cubicBezTo>
                    <a:pt x="11611" y="6674"/>
                    <a:pt x="11874" y="6402"/>
                    <a:pt x="12166" y="6402"/>
                  </a:cubicBezTo>
                  <a:close/>
                  <a:moveTo>
                    <a:pt x="19117" y="1"/>
                  </a:moveTo>
                  <a:cubicBezTo>
                    <a:pt x="18558" y="1"/>
                    <a:pt x="17925" y="108"/>
                    <a:pt x="17213" y="346"/>
                  </a:cubicBezTo>
                  <a:cubicBezTo>
                    <a:pt x="17180" y="246"/>
                    <a:pt x="17146" y="146"/>
                    <a:pt x="17113" y="79"/>
                  </a:cubicBezTo>
                  <a:cubicBezTo>
                    <a:pt x="15545" y="379"/>
                    <a:pt x="14044" y="980"/>
                    <a:pt x="12677" y="1847"/>
                  </a:cubicBezTo>
                  <a:cubicBezTo>
                    <a:pt x="10775" y="3415"/>
                    <a:pt x="10175" y="5583"/>
                    <a:pt x="8574" y="6850"/>
                  </a:cubicBezTo>
                  <a:cubicBezTo>
                    <a:pt x="5738" y="9486"/>
                    <a:pt x="2603" y="11654"/>
                    <a:pt x="1" y="14422"/>
                  </a:cubicBezTo>
                  <a:cubicBezTo>
                    <a:pt x="535" y="14189"/>
                    <a:pt x="2102" y="14089"/>
                    <a:pt x="3670" y="14022"/>
                  </a:cubicBezTo>
                  <a:cubicBezTo>
                    <a:pt x="4604" y="12788"/>
                    <a:pt x="5271" y="11387"/>
                    <a:pt x="5605" y="9853"/>
                  </a:cubicBezTo>
                  <a:cubicBezTo>
                    <a:pt x="5638" y="9819"/>
                    <a:pt x="5672" y="9752"/>
                    <a:pt x="5705" y="9686"/>
                  </a:cubicBezTo>
                  <a:cubicBezTo>
                    <a:pt x="5805" y="9586"/>
                    <a:pt x="5938" y="9519"/>
                    <a:pt x="6072" y="9519"/>
                  </a:cubicBezTo>
                  <a:lnTo>
                    <a:pt x="6172" y="9519"/>
                  </a:lnTo>
                  <a:cubicBezTo>
                    <a:pt x="6539" y="9519"/>
                    <a:pt x="6772" y="9919"/>
                    <a:pt x="6572" y="10219"/>
                  </a:cubicBezTo>
                  <a:cubicBezTo>
                    <a:pt x="6672" y="11620"/>
                    <a:pt x="6172" y="12988"/>
                    <a:pt x="5238" y="13989"/>
                  </a:cubicBezTo>
                  <a:lnTo>
                    <a:pt x="7773" y="13989"/>
                  </a:lnTo>
                  <a:cubicBezTo>
                    <a:pt x="8607" y="12621"/>
                    <a:pt x="9308" y="11187"/>
                    <a:pt x="9841" y="9686"/>
                  </a:cubicBezTo>
                  <a:cubicBezTo>
                    <a:pt x="9916" y="9460"/>
                    <a:pt x="10107" y="9357"/>
                    <a:pt x="10293" y="9357"/>
                  </a:cubicBezTo>
                  <a:cubicBezTo>
                    <a:pt x="10520" y="9357"/>
                    <a:pt x="10742" y="9511"/>
                    <a:pt x="10742" y="9786"/>
                  </a:cubicBezTo>
                  <a:cubicBezTo>
                    <a:pt x="10875" y="11187"/>
                    <a:pt x="10608" y="12588"/>
                    <a:pt x="9908" y="13822"/>
                  </a:cubicBezTo>
                  <a:cubicBezTo>
                    <a:pt x="10642" y="13722"/>
                    <a:pt x="11409" y="13589"/>
                    <a:pt x="12143" y="13422"/>
                  </a:cubicBezTo>
                  <a:cubicBezTo>
                    <a:pt x="12276" y="13021"/>
                    <a:pt x="12410" y="12588"/>
                    <a:pt x="12543" y="12188"/>
                  </a:cubicBezTo>
                  <a:cubicBezTo>
                    <a:pt x="12630" y="11963"/>
                    <a:pt x="12850" y="11837"/>
                    <a:pt x="13056" y="11837"/>
                  </a:cubicBezTo>
                  <a:cubicBezTo>
                    <a:pt x="13249" y="11837"/>
                    <a:pt x="13429" y="11946"/>
                    <a:pt x="13477" y="12188"/>
                  </a:cubicBezTo>
                  <a:cubicBezTo>
                    <a:pt x="13477" y="12254"/>
                    <a:pt x="13477" y="12321"/>
                    <a:pt x="13477" y="12421"/>
                  </a:cubicBezTo>
                  <a:lnTo>
                    <a:pt x="13544" y="12454"/>
                  </a:lnTo>
                  <a:cubicBezTo>
                    <a:pt x="13677" y="12588"/>
                    <a:pt x="13711" y="12755"/>
                    <a:pt x="13677" y="12921"/>
                  </a:cubicBezTo>
                  <a:cubicBezTo>
                    <a:pt x="13644" y="12988"/>
                    <a:pt x="13611" y="13021"/>
                    <a:pt x="13577" y="13088"/>
                  </a:cubicBezTo>
                  <a:cubicBezTo>
                    <a:pt x="14478" y="12855"/>
                    <a:pt x="15345" y="12554"/>
                    <a:pt x="16179" y="12188"/>
                  </a:cubicBezTo>
                  <a:cubicBezTo>
                    <a:pt x="17213" y="10753"/>
                    <a:pt x="17480" y="8885"/>
                    <a:pt x="16946" y="7184"/>
                  </a:cubicBezTo>
                  <a:cubicBezTo>
                    <a:pt x="16847" y="6827"/>
                    <a:pt x="17136" y="6600"/>
                    <a:pt x="17422" y="6600"/>
                  </a:cubicBezTo>
                  <a:cubicBezTo>
                    <a:pt x="17618" y="6600"/>
                    <a:pt x="17813" y="6707"/>
                    <a:pt x="17880" y="6950"/>
                  </a:cubicBezTo>
                  <a:cubicBezTo>
                    <a:pt x="18314" y="8452"/>
                    <a:pt x="18214" y="10053"/>
                    <a:pt x="17613" y="11487"/>
                  </a:cubicBezTo>
                  <a:cubicBezTo>
                    <a:pt x="18147" y="11220"/>
                    <a:pt x="18614" y="10920"/>
                    <a:pt x="19115" y="10553"/>
                  </a:cubicBezTo>
                  <a:cubicBezTo>
                    <a:pt x="19515" y="9919"/>
                    <a:pt x="19815" y="9185"/>
                    <a:pt x="19982" y="8418"/>
                  </a:cubicBezTo>
                  <a:cubicBezTo>
                    <a:pt x="20149" y="7284"/>
                    <a:pt x="20015" y="6150"/>
                    <a:pt x="19648" y="5082"/>
                  </a:cubicBezTo>
                  <a:cubicBezTo>
                    <a:pt x="19281" y="4282"/>
                    <a:pt x="18714" y="3581"/>
                    <a:pt x="18014" y="3081"/>
                  </a:cubicBezTo>
                  <a:cubicBezTo>
                    <a:pt x="17597" y="2803"/>
                    <a:pt x="17828" y="2201"/>
                    <a:pt x="18226" y="2201"/>
                  </a:cubicBezTo>
                  <a:cubicBezTo>
                    <a:pt x="18306" y="2201"/>
                    <a:pt x="18392" y="2225"/>
                    <a:pt x="18481" y="2280"/>
                  </a:cubicBezTo>
                  <a:cubicBezTo>
                    <a:pt x="19448" y="2848"/>
                    <a:pt x="20182" y="3748"/>
                    <a:pt x="20582" y="4849"/>
                  </a:cubicBezTo>
                  <a:cubicBezTo>
                    <a:pt x="21049" y="6016"/>
                    <a:pt x="21183" y="7317"/>
                    <a:pt x="20916" y="8585"/>
                  </a:cubicBezTo>
                  <a:cubicBezTo>
                    <a:pt x="20882" y="8718"/>
                    <a:pt x="20849" y="8885"/>
                    <a:pt x="20816" y="9019"/>
                  </a:cubicBezTo>
                  <a:cubicBezTo>
                    <a:pt x="23285" y="5961"/>
                    <a:pt x="23267" y="1"/>
                    <a:pt x="19117" y="1"/>
                  </a:cubicBezTo>
                  <a:close/>
                </a:path>
              </a:pathLst>
            </a:custGeom>
            <a:solidFill>
              <a:srgbClr val="7A8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1603825" y="3946600"/>
              <a:ext cx="1675" cy="1700"/>
            </a:xfrm>
            <a:custGeom>
              <a:avLst/>
              <a:gdLst/>
              <a:ahLst/>
              <a:cxnLst/>
              <a:rect l="l" t="t" r="r" b="b"/>
              <a:pathLst>
                <a:path w="67" h="68" extrusionOk="0">
                  <a:moveTo>
                    <a:pt x="0" y="1"/>
                  </a:moveTo>
                  <a:lnTo>
                    <a:pt x="34" y="6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1A29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1501250" y="3714950"/>
              <a:ext cx="557925" cy="311725"/>
            </a:xfrm>
            <a:custGeom>
              <a:avLst/>
              <a:gdLst/>
              <a:ahLst/>
              <a:cxnLst/>
              <a:rect l="l" t="t" r="r" b="b"/>
              <a:pathLst>
                <a:path w="22317" h="12469" extrusionOk="0">
                  <a:moveTo>
                    <a:pt x="12743" y="5064"/>
                  </a:moveTo>
                  <a:cubicBezTo>
                    <a:pt x="13243" y="5130"/>
                    <a:pt x="13743" y="5330"/>
                    <a:pt x="14144" y="5597"/>
                  </a:cubicBezTo>
                  <a:cubicBezTo>
                    <a:pt x="14444" y="5797"/>
                    <a:pt x="14544" y="6198"/>
                    <a:pt x="14377" y="6531"/>
                  </a:cubicBezTo>
                  <a:cubicBezTo>
                    <a:pt x="14265" y="6734"/>
                    <a:pt x="14046" y="6845"/>
                    <a:pt x="13824" y="6845"/>
                  </a:cubicBezTo>
                  <a:cubicBezTo>
                    <a:pt x="13716" y="6845"/>
                    <a:pt x="13608" y="6819"/>
                    <a:pt x="13510" y="6765"/>
                  </a:cubicBezTo>
                  <a:cubicBezTo>
                    <a:pt x="13343" y="6665"/>
                    <a:pt x="13176" y="6565"/>
                    <a:pt x="13010" y="6498"/>
                  </a:cubicBezTo>
                  <a:lnTo>
                    <a:pt x="12943" y="6431"/>
                  </a:lnTo>
                  <a:lnTo>
                    <a:pt x="12743" y="6431"/>
                  </a:lnTo>
                  <a:cubicBezTo>
                    <a:pt x="11842" y="6431"/>
                    <a:pt x="11842" y="5064"/>
                    <a:pt x="12743" y="5064"/>
                  </a:cubicBezTo>
                  <a:close/>
                  <a:moveTo>
                    <a:pt x="5960" y="1"/>
                  </a:moveTo>
                  <a:cubicBezTo>
                    <a:pt x="4611" y="1"/>
                    <a:pt x="3271" y="381"/>
                    <a:pt x="2102" y="1127"/>
                  </a:cubicBezTo>
                  <a:cubicBezTo>
                    <a:pt x="300" y="2395"/>
                    <a:pt x="0" y="3496"/>
                    <a:pt x="434" y="4563"/>
                  </a:cubicBezTo>
                  <a:cubicBezTo>
                    <a:pt x="1301" y="3296"/>
                    <a:pt x="2469" y="2228"/>
                    <a:pt x="3870" y="1561"/>
                  </a:cubicBezTo>
                  <a:cubicBezTo>
                    <a:pt x="3972" y="1512"/>
                    <a:pt x="4072" y="1491"/>
                    <a:pt x="4167" y="1491"/>
                  </a:cubicBezTo>
                  <a:cubicBezTo>
                    <a:pt x="4789" y="1491"/>
                    <a:pt x="5202" y="2410"/>
                    <a:pt x="4537" y="2729"/>
                  </a:cubicBezTo>
                  <a:cubicBezTo>
                    <a:pt x="3169" y="3362"/>
                    <a:pt x="2002" y="4430"/>
                    <a:pt x="1268" y="5764"/>
                  </a:cubicBezTo>
                  <a:cubicBezTo>
                    <a:pt x="1635" y="6164"/>
                    <a:pt x="2002" y="6531"/>
                    <a:pt x="2435" y="6865"/>
                  </a:cubicBezTo>
                  <a:cubicBezTo>
                    <a:pt x="2602" y="6698"/>
                    <a:pt x="2769" y="6498"/>
                    <a:pt x="2936" y="6331"/>
                  </a:cubicBezTo>
                  <a:cubicBezTo>
                    <a:pt x="3002" y="6198"/>
                    <a:pt x="3102" y="6098"/>
                    <a:pt x="3236" y="6031"/>
                  </a:cubicBezTo>
                  <a:lnTo>
                    <a:pt x="3269" y="6031"/>
                  </a:lnTo>
                  <a:cubicBezTo>
                    <a:pt x="4322" y="5059"/>
                    <a:pt x="5498" y="4309"/>
                    <a:pt x="6580" y="4309"/>
                  </a:cubicBezTo>
                  <a:cubicBezTo>
                    <a:pt x="7281" y="4309"/>
                    <a:pt x="7942" y="4623"/>
                    <a:pt x="8506" y="5397"/>
                  </a:cubicBezTo>
                  <a:cubicBezTo>
                    <a:pt x="8840" y="5864"/>
                    <a:pt x="8373" y="6364"/>
                    <a:pt x="7939" y="6398"/>
                  </a:cubicBezTo>
                  <a:cubicBezTo>
                    <a:pt x="6605" y="6598"/>
                    <a:pt x="5237" y="6631"/>
                    <a:pt x="3970" y="7198"/>
                  </a:cubicBezTo>
                  <a:cubicBezTo>
                    <a:pt x="3803" y="7365"/>
                    <a:pt x="3603" y="7532"/>
                    <a:pt x="3436" y="7732"/>
                  </a:cubicBezTo>
                  <a:cubicBezTo>
                    <a:pt x="4003" y="8199"/>
                    <a:pt x="4570" y="8666"/>
                    <a:pt x="5037" y="9133"/>
                  </a:cubicBezTo>
                  <a:lnTo>
                    <a:pt x="5171" y="9133"/>
                  </a:lnTo>
                  <a:lnTo>
                    <a:pt x="5271" y="9100"/>
                  </a:lnTo>
                  <a:cubicBezTo>
                    <a:pt x="5371" y="9000"/>
                    <a:pt x="5437" y="8900"/>
                    <a:pt x="5571" y="8833"/>
                  </a:cubicBezTo>
                  <a:cubicBezTo>
                    <a:pt x="5811" y="8680"/>
                    <a:pt x="6094" y="8613"/>
                    <a:pt x="6374" y="8613"/>
                  </a:cubicBezTo>
                  <a:cubicBezTo>
                    <a:pt x="6521" y="8613"/>
                    <a:pt x="6667" y="8632"/>
                    <a:pt x="6805" y="8666"/>
                  </a:cubicBezTo>
                  <a:cubicBezTo>
                    <a:pt x="7305" y="8833"/>
                    <a:pt x="7439" y="9467"/>
                    <a:pt x="7039" y="9834"/>
                  </a:cubicBezTo>
                  <a:cubicBezTo>
                    <a:pt x="7072" y="10167"/>
                    <a:pt x="6772" y="10467"/>
                    <a:pt x="6405" y="10467"/>
                  </a:cubicBezTo>
                  <a:cubicBezTo>
                    <a:pt x="6271" y="10467"/>
                    <a:pt x="6171" y="10467"/>
                    <a:pt x="6038" y="10434"/>
                  </a:cubicBezTo>
                  <a:lnTo>
                    <a:pt x="6038" y="10434"/>
                  </a:lnTo>
                  <a:cubicBezTo>
                    <a:pt x="6405" y="11034"/>
                    <a:pt x="6405" y="11835"/>
                    <a:pt x="6038" y="12469"/>
                  </a:cubicBezTo>
                  <a:cubicBezTo>
                    <a:pt x="7372" y="11468"/>
                    <a:pt x="8940" y="10934"/>
                    <a:pt x="10574" y="10901"/>
                  </a:cubicBezTo>
                  <a:cubicBezTo>
                    <a:pt x="10574" y="10801"/>
                    <a:pt x="10541" y="10668"/>
                    <a:pt x="10541" y="10567"/>
                  </a:cubicBezTo>
                  <a:cubicBezTo>
                    <a:pt x="10541" y="9800"/>
                    <a:pt x="10941" y="9133"/>
                    <a:pt x="11575" y="8766"/>
                  </a:cubicBezTo>
                  <a:cubicBezTo>
                    <a:pt x="11845" y="8618"/>
                    <a:pt x="12137" y="8546"/>
                    <a:pt x="12424" y="8546"/>
                  </a:cubicBezTo>
                  <a:cubicBezTo>
                    <a:pt x="12846" y="8546"/>
                    <a:pt x="13259" y="8702"/>
                    <a:pt x="13577" y="9000"/>
                  </a:cubicBezTo>
                  <a:cubicBezTo>
                    <a:pt x="14077" y="9533"/>
                    <a:pt x="14344" y="10234"/>
                    <a:pt x="14310" y="10968"/>
                  </a:cubicBezTo>
                  <a:cubicBezTo>
                    <a:pt x="14642" y="10994"/>
                    <a:pt x="14975" y="11006"/>
                    <a:pt x="15310" y="11006"/>
                  </a:cubicBezTo>
                  <a:cubicBezTo>
                    <a:pt x="16256" y="11006"/>
                    <a:pt x="17210" y="10907"/>
                    <a:pt x="18147" y="10734"/>
                  </a:cubicBezTo>
                  <a:cubicBezTo>
                    <a:pt x="17813" y="9567"/>
                    <a:pt x="16979" y="8599"/>
                    <a:pt x="15812" y="8199"/>
                  </a:cubicBezTo>
                  <a:cubicBezTo>
                    <a:pt x="15123" y="7930"/>
                    <a:pt x="15321" y="6854"/>
                    <a:pt x="15948" y="6854"/>
                  </a:cubicBezTo>
                  <a:cubicBezTo>
                    <a:pt x="16020" y="6854"/>
                    <a:pt x="16097" y="6867"/>
                    <a:pt x="16178" y="6898"/>
                  </a:cubicBezTo>
                  <a:cubicBezTo>
                    <a:pt x="17713" y="7432"/>
                    <a:pt x="18914" y="8699"/>
                    <a:pt x="19347" y="10301"/>
                  </a:cubicBezTo>
                  <a:cubicBezTo>
                    <a:pt x="19848" y="10067"/>
                    <a:pt x="20281" y="9767"/>
                    <a:pt x="20682" y="9433"/>
                  </a:cubicBezTo>
                  <a:cubicBezTo>
                    <a:pt x="22316" y="7966"/>
                    <a:pt x="22116" y="6364"/>
                    <a:pt x="20848" y="4597"/>
                  </a:cubicBezTo>
                  <a:cubicBezTo>
                    <a:pt x="19755" y="3085"/>
                    <a:pt x="18151" y="2488"/>
                    <a:pt x="16456" y="2488"/>
                  </a:cubicBezTo>
                  <a:cubicBezTo>
                    <a:pt x="14636" y="2488"/>
                    <a:pt x="12712" y="3178"/>
                    <a:pt x="11208" y="4163"/>
                  </a:cubicBezTo>
                  <a:cubicBezTo>
                    <a:pt x="10775" y="3396"/>
                    <a:pt x="11008" y="1394"/>
                    <a:pt x="8573" y="494"/>
                  </a:cubicBezTo>
                  <a:cubicBezTo>
                    <a:pt x="7729" y="164"/>
                    <a:pt x="6843" y="1"/>
                    <a:pt x="5960" y="1"/>
                  </a:cubicBezTo>
                  <a:close/>
                </a:path>
              </a:pathLst>
            </a:custGeom>
            <a:solidFill>
              <a:srgbClr val="687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1652175" y="3777200"/>
              <a:ext cx="407000" cy="249475"/>
            </a:xfrm>
            <a:custGeom>
              <a:avLst/>
              <a:gdLst/>
              <a:ahLst/>
              <a:cxnLst/>
              <a:rect l="l" t="t" r="r" b="b"/>
              <a:pathLst>
                <a:path w="16280" h="9979" extrusionOk="0">
                  <a:moveTo>
                    <a:pt x="6706" y="2574"/>
                  </a:moveTo>
                  <a:cubicBezTo>
                    <a:pt x="7206" y="2640"/>
                    <a:pt x="7706" y="2840"/>
                    <a:pt x="8107" y="3107"/>
                  </a:cubicBezTo>
                  <a:cubicBezTo>
                    <a:pt x="8407" y="3307"/>
                    <a:pt x="8507" y="3708"/>
                    <a:pt x="8340" y="4041"/>
                  </a:cubicBezTo>
                  <a:cubicBezTo>
                    <a:pt x="8228" y="4244"/>
                    <a:pt x="8009" y="4355"/>
                    <a:pt x="7787" y="4355"/>
                  </a:cubicBezTo>
                  <a:cubicBezTo>
                    <a:pt x="7679" y="4355"/>
                    <a:pt x="7571" y="4329"/>
                    <a:pt x="7473" y="4275"/>
                  </a:cubicBezTo>
                  <a:cubicBezTo>
                    <a:pt x="7306" y="4175"/>
                    <a:pt x="7139" y="4075"/>
                    <a:pt x="6973" y="4008"/>
                  </a:cubicBezTo>
                  <a:lnTo>
                    <a:pt x="6906" y="3941"/>
                  </a:lnTo>
                  <a:lnTo>
                    <a:pt x="6706" y="3941"/>
                  </a:lnTo>
                  <a:cubicBezTo>
                    <a:pt x="5805" y="3941"/>
                    <a:pt x="5805" y="2574"/>
                    <a:pt x="6706" y="2574"/>
                  </a:cubicBezTo>
                  <a:close/>
                  <a:moveTo>
                    <a:pt x="10435" y="0"/>
                  </a:moveTo>
                  <a:cubicBezTo>
                    <a:pt x="8802" y="0"/>
                    <a:pt x="7079" y="554"/>
                    <a:pt x="5638" y="1373"/>
                  </a:cubicBezTo>
                  <a:cubicBezTo>
                    <a:pt x="4204" y="3141"/>
                    <a:pt x="2669" y="4842"/>
                    <a:pt x="1168" y="6576"/>
                  </a:cubicBezTo>
                  <a:cubicBezTo>
                    <a:pt x="1235" y="6843"/>
                    <a:pt x="1168" y="7143"/>
                    <a:pt x="1002" y="7310"/>
                  </a:cubicBezTo>
                  <a:cubicBezTo>
                    <a:pt x="1002" y="7658"/>
                    <a:pt x="731" y="7947"/>
                    <a:pt x="419" y="7947"/>
                  </a:cubicBezTo>
                  <a:cubicBezTo>
                    <a:pt x="402" y="7947"/>
                    <a:pt x="385" y="7946"/>
                    <a:pt x="368" y="7944"/>
                  </a:cubicBezTo>
                  <a:lnTo>
                    <a:pt x="34" y="7944"/>
                  </a:lnTo>
                  <a:lnTo>
                    <a:pt x="1" y="8011"/>
                  </a:lnTo>
                  <a:cubicBezTo>
                    <a:pt x="368" y="8611"/>
                    <a:pt x="368" y="9378"/>
                    <a:pt x="1" y="9979"/>
                  </a:cubicBezTo>
                  <a:cubicBezTo>
                    <a:pt x="1335" y="9011"/>
                    <a:pt x="2903" y="8478"/>
                    <a:pt x="4571" y="8444"/>
                  </a:cubicBezTo>
                  <a:cubicBezTo>
                    <a:pt x="4537" y="8311"/>
                    <a:pt x="4504" y="8211"/>
                    <a:pt x="4504" y="8077"/>
                  </a:cubicBezTo>
                  <a:cubicBezTo>
                    <a:pt x="4504" y="7344"/>
                    <a:pt x="4904" y="6643"/>
                    <a:pt x="5538" y="6310"/>
                  </a:cubicBezTo>
                  <a:cubicBezTo>
                    <a:pt x="5808" y="6161"/>
                    <a:pt x="6100" y="6089"/>
                    <a:pt x="6387" y="6089"/>
                  </a:cubicBezTo>
                  <a:cubicBezTo>
                    <a:pt x="6809" y="6089"/>
                    <a:pt x="7222" y="6245"/>
                    <a:pt x="7540" y="6543"/>
                  </a:cubicBezTo>
                  <a:cubicBezTo>
                    <a:pt x="8040" y="7077"/>
                    <a:pt x="8307" y="7777"/>
                    <a:pt x="8273" y="8511"/>
                  </a:cubicBezTo>
                  <a:cubicBezTo>
                    <a:pt x="8573" y="8527"/>
                    <a:pt x="8874" y="8535"/>
                    <a:pt x="9176" y="8535"/>
                  </a:cubicBezTo>
                  <a:cubicBezTo>
                    <a:pt x="10153" y="8535"/>
                    <a:pt x="11141" y="8448"/>
                    <a:pt x="12110" y="8244"/>
                  </a:cubicBezTo>
                  <a:cubicBezTo>
                    <a:pt x="11776" y="7077"/>
                    <a:pt x="10942" y="6143"/>
                    <a:pt x="9775" y="5709"/>
                  </a:cubicBezTo>
                  <a:cubicBezTo>
                    <a:pt x="9086" y="5440"/>
                    <a:pt x="9284" y="4364"/>
                    <a:pt x="9911" y="4364"/>
                  </a:cubicBezTo>
                  <a:cubicBezTo>
                    <a:pt x="9983" y="4364"/>
                    <a:pt x="10060" y="4377"/>
                    <a:pt x="10141" y="4408"/>
                  </a:cubicBezTo>
                  <a:cubicBezTo>
                    <a:pt x="11676" y="4975"/>
                    <a:pt x="12877" y="6243"/>
                    <a:pt x="13310" y="7844"/>
                  </a:cubicBezTo>
                  <a:cubicBezTo>
                    <a:pt x="13811" y="7610"/>
                    <a:pt x="14244" y="7310"/>
                    <a:pt x="14645" y="6943"/>
                  </a:cubicBezTo>
                  <a:cubicBezTo>
                    <a:pt x="16279" y="5476"/>
                    <a:pt x="16079" y="3874"/>
                    <a:pt x="14811" y="2107"/>
                  </a:cubicBezTo>
                  <a:cubicBezTo>
                    <a:pt x="13725" y="595"/>
                    <a:pt x="12128" y="0"/>
                    <a:pt x="10435" y="0"/>
                  </a:cubicBezTo>
                  <a:close/>
                </a:path>
              </a:pathLst>
            </a:custGeom>
            <a:solidFill>
              <a:srgbClr val="1A29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1608825" y="3417300"/>
              <a:ext cx="421150" cy="226600"/>
            </a:xfrm>
            <a:custGeom>
              <a:avLst/>
              <a:gdLst/>
              <a:ahLst/>
              <a:cxnLst/>
              <a:rect l="l" t="t" r="r" b="b"/>
              <a:pathLst>
                <a:path w="16846" h="9064" extrusionOk="0">
                  <a:moveTo>
                    <a:pt x="9504" y="1"/>
                  </a:moveTo>
                  <a:cubicBezTo>
                    <a:pt x="7789" y="1"/>
                    <a:pt x="6179" y="1013"/>
                    <a:pt x="5071" y="2359"/>
                  </a:cubicBezTo>
                  <a:cubicBezTo>
                    <a:pt x="5362" y="2359"/>
                    <a:pt x="5688" y="2342"/>
                    <a:pt x="6010" y="2342"/>
                  </a:cubicBezTo>
                  <a:cubicBezTo>
                    <a:pt x="6978" y="2342"/>
                    <a:pt x="7923" y="2492"/>
                    <a:pt x="7873" y="3693"/>
                  </a:cubicBezTo>
                  <a:cubicBezTo>
                    <a:pt x="5871" y="3827"/>
                    <a:pt x="5538" y="3527"/>
                    <a:pt x="3903" y="4827"/>
                  </a:cubicBezTo>
                  <a:cubicBezTo>
                    <a:pt x="2269" y="6128"/>
                    <a:pt x="1001" y="7329"/>
                    <a:pt x="0" y="9064"/>
                  </a:cubicBezTo>
                  <a:cubicBezTo>
                    <a:pt x="1013" y="7896"/>
                    <a:pt x="2366" y="7522"/>
                    <a:pt x="3873" y="7522"/>
                  </a:cubicBezTo>
                  <a:cubicBezTo>
                    <a:pt x="6547" y="7522"/>
                    <a:pt x="9705" y="8698"/>
                    <a:pt x="12310" y="8698"/>
                  </a:cubicBezTo>
                  <a:cubicBezTo>
                    <a:pt x="12974" y="8698"/>
                    <a:pt x="13602" y="8622"/>
                    <a:pt x="14177" y="8430"/>
                  </a:cubicBezTo>
                  <a:cubicBezTo>
                    <a:pt x="15578" y="7963"/>
                    <a:pt x="16846" y="6395"/>
                    <a:pt x="15345" y="5161"/>
                  </a:cubicBezTo>
                  <a:cubicBezTo>
                    <a:pt x="14935" y="4844"/>
                    <a:pt x="14132" y="4726"/>
                    <a:pt x="13361" y="4726"/>
                  </a:cubicBezTo>
                  <a:cubicBezTo>
                    <a:pt x="12848" y="4726"/>
                    <a:pt x="12350" y="4778"/>
                    <a:pt x="11992" y="4859"/>
                  </a:cubicBezTo>
                  <a:lnTo>
                    <a:pt x="11992" y="4859"/>
                  </a:lnTo>
                  <a:cubicBezTo>
                    <a:pt x="13484" y="3206"/>
                    <a:pt x="13060" y="963"/>
                    <a:pt x="10875" y="224"/>
                  </a:cubicBezTo>
                  <a:cubicBezTo>
                    <a:pt x="10415" y="71"/>
                    <a:pt x="9956" y="1"/>
                    <a:pt x="9504" y="1"/>
                  </a:cubicBezTo>
                  <a:close/>
                </a:path>
              </a:pathLst>
            </a:custGeom>
            <a:solidFill>
              <a:srgbClr val="1A29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2035275" y="3568000"/>
              <a:ext cx="338275" cy="197650"/>
            </a:xfrm>
            <a:custGeom>
              <a:avLst/>
              <a:gdLst/>
              <a:ahLst/>
              <a:cxnLst/>
              <a:rect l="l" t="t" r="r" b="b"/>
              <a:pathLst>
                <a:path w="13531" h="7906" extrusionOk="0">
                  <a:moveTo>
                    <a:pt x="13531" y="0"/>
                  </a:moveTo>
                  <a:lnTo>
                    <a:pt x="13531" y="0"/>
                  </a:lnTo>
                  <a:cubicBezTo>
                    <a:pt x="12063" y="434"/>
                    <a:pt x="10595" y="601"/>
                    <a:pt x="9161" y="1268"/>
                  </a:cubicBezTo>
                  <a:cubicBezTo>
                    <a:pt x="8074" y="1759"/>
                    <a:pt x="7706" y="1936"/>
                    <a:pt x="7320" y="1936"/>
                  </a:cubicBezTo>
                  <a:cubicBezTo>
                    <a:pt x="6972" y="1936"/>
                    <a:pt x="6610" y="1791"/>
                    <a:pt x="5692" y="1601"/>
                  </a:cubicBezTo>
                  <a:cubicBezTo>
                    <a:pt x="5450" y="1552"/>
                    <a:pt x="5213" y="1528"/>
                    <a:pt x="4984" y="1528"/>
                  </a:cubicBezTo>
                  <a:cubicBezTo>
                    <a:pt x="1829" y="1528"/>
                    <a:pt x="1" y="5978"/>
                    <a:pt x="3390" y="7906"/>
                  </a:cubicBezTo>
                  <a:cubicBezTo>
                    <a:pt x="7460" y="6005"/>
                    <a:pt x="9895" y="2802"/>
                    <a:pt x="13531" y="0"/>
                  </a:cubicBezTo>
                  <a:close/>
                </a:path>
              </a:pathLst>
            </a:custGeom>
            <a:solidFill>
              <a:srgbClr val="687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2117525" y="3567150"/>
              <a:ext cx="256025" cy="197675"/>
            </a:xfrm>
            <a:custGeom>
              <a:avLst/>
              <a:gdLst/>
              <a:ahLst/>
              <a:cxnLst/>
              <a:rect l="l" t="t" r="r" b="b"/>
              <a:pathLst>
                <a:path w="10241" h="7907" extrusionOk="0">
                  <a:moveTo>
                    <a:pt x="10241" y="1"/>
                  </a:moveTo>
                  <a:lnTo>
                    <a:pt x="9974" y="68"/>
                  </a:lnTo>
                  <a:cubicBezTo>
                    <a:pt x="8306" y="1469"/>
                    <a:pt x="6772" y="3037"/>
                    <a:pt x="4904" y="4071"/>
                  </a:cubicBezTo>
                  <a:cubicBezTo>
                    <a:pt x="4470" y="4321"/>
                    <a:pt x="4003" y="4329"/>
                    <a:pt x="3544" y="4329"/>
                  </a:cubicBezTo>
                  <a:cubicBezTo>
                    <a:pt x="3512" y="4329"/>
                    <a:pt x="3479" y="4329"/>
                    <a:pt x="3446" y="4329"/>
                  </a:cubicBezTo>
                  <a:cubicBezTo>
                    <a:pt x="3022" y="4329"/>
                    <a:pt x="2607" y="4336"/>
                    <a:pt x="2235" y="4538"/>
                  </a:cubicBezTo>
                  <a:cubicBezTo>
                    <a:pt x="1101" y="5105"/>
                    <a:pt x="434" y="6773"/>
                    <a:pt x="0" y="7873"/>
                  </a:cubicBezTo>
                  <a:cubicBezTo>
                    <a:pt x="34" y="7873"/>
                    <a:pt x="67" y="7907"/>
                    <a:pt x="100" y="7907"/>
                  </a:cubicBezTo>
                  <a:cubicBezTo>
                    <a:pt x="4170" y="6039"/>
                    <a:pt x="6605" y="2803"/>
                    <a:pt x="10241" y="1"/>
                  </a:cubicBezTo>
                  <a:close/>
                </a:path>
              </a:pathLst>
            </a:custGeom>
            <a:solidFill>
              <a:srgbClr val="1A29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2183400" y="3817075"/>
              <a:ext cx="336925" cy="312175"/>
            </a:xfrm>
            <a:custGeom>
              <a:avLst/>
              <a:gdLst/>
              <a:ahLst/>
              <a:cxnLst/>
              <a:rect l="l" t="t" r="r" b="b"/>
              <a:pathLst>
                <a:path w="13477" h="12487" extrusionOk="0">
                  <a:moveTo>
                    <a:pt x="8828" y="6766"/>
                  </a:moveTo>
                  <a:cubicBezTo>
                    <a:pt x="9132" y="6766"/>
                    <a:pt x="9440" y="6983"/>
                    <a:pt x="9407" y="7416"/>
                  </a:cubicBezTo>
                  <a:lnTo>
                    <a:pt x="9407" y="7583"/>
                  </a:lnTo>
                  <a:cubicBezTo>
                    <a:pt x="9407" y="7917"/>
                    <a:pt x="9140" y="8150"/>
                    <a:pt x="8840" y="8184"/>
                  </a:cubicBezTo>
                  <a:cubicBezTo>
                    <a:pt x="8506" y="8150"/>
                    <a:pt x="8273" y="7917"/>
                    <a:pt x="8273" y="7583"/>
                  </a:cubicBezTo>
                  <a:lnTo>
                    <a:pt x="8273" y="7416"/>
                  </a:lnTo>
                  <a:cubicBezTo>
                    <a:pt x="8223" y="6983"/>
                    <a:pt x="8523" y="6766"/>
                    <a:pt x="8828" y="6766"/>
                  </a:cubicBezTo>
                  <a:close/>
                  <a:moveTo>
                    <a:pt x="3906" y="1"/>
                  </a:moveTo>
                  <a:cubicBezTo>
                    <a:pt x="2300" y="1"/>
                    <a:pt x="698" y="1041"/>
                    <a:pt x="334" y="2780"/>
                  </a:cubicBezTo>
                  <a:cubicBezTo>
                    <a:pt x="0" y="4514"/>
                    <a:pt x="1235" y="6316"/>
                    <a:pt x="2736" y="7016"/>
                  </a:cubicBezTo>
                  <a:cubicBezTo>
                    <a:pt x="2969" y="5382"/>
                    <a:pt x="3470" y="3847"/>
                    <a:pt x="5204" y="3380"/>
                  </a:cubicBezTo>
                  <a:cubicBezTo>
                    <a:pt x="5275" y="3360"/>
                    <a:pt x="5341" y="3351"/>
                    <a:pt x="5402" y="3351"/>
                  </a:cubicBezTo>
                  <a:cubicBezTo>
                    <a:pt x="5945" y="3351"/>
                    <a:pt x="6091" y="4085"/>
                    <a:pt x="5671" y="4414"/>
                  </a:cubicBezTo>
                  <a:cubicBezTo>
                    <a:pt x="4303" y="5482"/>
                    <a:pt x="2936" y="8317"/>
                    <a:pt x="5404" y="8984"/>
                  </a:cubicBezTo>
                  <a:cubicBezTo>
                    <a:pt x="5638" y="8551"/>
                    <a:pt x="5938" y="8117"/>
                    <a:pt x="6305" y="7750"/>
                  </a:cubicBezTo>
                  <a:cubicBezTo>
                    <a:pt x="6415" y="7640"/>
                    <a:pt x="6557" y="7588"/>
                    <a:pt x="6698" y="7588"/>
                  </a:cubicBezTo>
                  <a:cubicBezTo>
                    <a:pt x="6943" y="7588"/>
                    <a:pt x="7188" y="7742"/>
                    <a:pt x="7272" y="8017"/>
                  </a:cubicBezTo>
                  <a:cubicBezTo>
                    <a:pt x="7306" y="8150"/>
                    <a:pt x="7339" y="8284"/>
                    <a:pt x="7372" y="8451"/>
                  </a:cubicBezTo>
                  <a:cubicBezTo>
                    <a:pt x="7439" y="8517"/>
                    <a:pt x="7472" y="8651"/>
                    <a:pt x="7472" y="8751"/>
                  </a:cubicBezTo>
                  <a:lnTo>
                    <a:pt x="7472" y="8918"/>
                  </a:lnTo>
                  <a:cubicBezTo>
                    <a:pt x="7572" y="9351"/>
                    <a:pt x="7572" y="9785"/>
                    <a:pt x="7472" y="10218"/>
                  </a:cubicBezTo>
                  <a:cubicBezTo>
                    <a:pt x="9207" y="11186"/>
                    <a:pt x="11108" y="11953"/>
                    <a:pt x="13043" y="12487"/>
                  </a:cubicBezTo>
                  <a:cubicBezTo>
                    <a:pt x="12242" y="11353"/>
                    <a:pt x="13043" y="9718"/>
                    <a:pt x="13277" y="8350"/>
                  </a:cubicBezTo>
                  <a:cubicBezTo>
                    <a:pt x="13477" y="6883"/>
                    <a:pt x="13310" y="5415"/>
                    <a:pt x="12776" y="4047"/>
                  </a:cubicBezTo>
                  <a:cubicBezTo>
                    <a:pt x="12025" y="2121"/>
                    <a:pt x="10545" y="361"/>
                    <a:pt x="8874" y="361"/>
                  </a:cubicBezTo>
                  <a:cubicBezTo>
                    <a:pt x="8172" y="361"/>
                    <a:pt x="7436" y="672"/>
                    <a:pt x="6705" y="1412"/>
                  </a:cubicBezTo>
                  <a:cubicBezTo>
                    <a:pt x="5996" y="440"/>
                    <a:pt x="4950" y="1"/>
                    <a:pt x="3906" y="1"/>
                  </a:cubicBezTo>
                  <a:close/>
                </a:path>
              </a:pathLst>
            </a:custGeom>
            <a:solidFill>
              <a:srgbClr val="728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2363525" y="3826300"/>
              <a:ext cx="156800" cy="272100"/>
            </a:xfrm>
            <a:custGeom>
              <a:avLst/>
              <a:gdLst/>
              <a:ahLst/>
              <a:cxnLst/>
              <a:rect l="l" t="t" r="r" b="b"/>
              <a:pathLst>
                <a:path w="6272" h="10884" extrusionOk="0">
                  <a:moveTo>
                    <a:pt x="1665" y="0"/>
                  </a:moveTo>
                  <a:cubicBezTo>
                    <a:pt x="1124" y="0"/>
                    <a:pt x="563" y="185"/>
                    <a:pt x="1" y="610"/>
                  </a:cubicBezTo>
                  <a:cubicBezTo>
                    <a:pt x="1301" y="2511"/>
                    <a:pt x="2102" y="4913"/>
                    <a:pt x="3036" y="6814"/>
                  </a:cubicBezTo>
                  <a:cubicBezTo>
                    <a:pt x="3737" y="8248"/>
                    <a:pt x="4537" y="9616"/>
                    <a:pt x="5504" y="10884"/>
                  </a:cubicBezTo>
                  <a:cubicBezTo>
                    <a:pt x="5504" y="9950"/>
                    <a:pt x="5905" y="8882"/>
                    <a:pt x="6072" y="7948"/>
                  </a:cubicBezTo>
                  <a:cubicBezTo>
                    <a:pt x="6272" y="6480"/>
                    <a:pt x="6105" y="5013"/>
                    <a:pt x="5571" y="3678"/>
                  </a:cubicBezTo>
                  <a:cubicBezTo>
                    <a:pt x="4815" y="1763"/>
                    <a:pt x="3336" y="0"/>
                    <a:pt x="1665" y="0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1450375" y="4057725"/>
              <a:ext cx="244375" cy="285025"/>
            </a:xfrm>
            <a:custGeom>
              <a:avLst/>
              <a:gdLst/>
              <a:ahLst/>
              <a:cxnLst/>
              <a:rect l="l" t="t" r="r" b="b"/>
              <a:pathLst>
                <a:path w="9775" h="11401" extrusionOk="0">
                  <a:moveTo>
                    <a:pt x="3798" y="6371"/>
                  </a:moveTo>
                  <a:cubicBezTo>
                    <a:pt x="3946" y="6371"/>
                    <a:pt x="4100" y="6441"/>
                    <a:pt x="4203" y="6597"/>
                  </a:cubicBezTo>
                  <a:lnTo>
                    <a:pt x="4237" y="6730"/>
                  </a:lnTo>
                  <a:cubicBezTo>
                    <a:pt x="4337" y="7072"/>
                    <a:pt x="4063" y="7304"/>
                    <a:pt x="3792" y="7304"/>
                  </a:cubicBezTo>
                  <a:cubicBezTo>
                    <a:pt x="3613" y="7304"/>
                    <a:pt x="3436" y="7203"/>
                    <a:pt x="3370" y="6964"/>
                  </a:cubicBezTo>
                  <a:lnTo>
                    <a:pt x="3370" y="6830"/>
                  </a:lnTo>
                  <a:cubicBezTo>
                    <a:pt x="3349" y="6545"/>
                    <a:pt x="3566" y="6371"/>
                    <a:pt x="3798" y="6371"/>
                  </a:cubicBezTo>
                  <a:close/>
                  <a:moveTo>
                    <a:pt x="6721" y="1"/>
                  </a:moveTo>
                  <a:cubicBezTo>
                    <a:pt x="5643" y="1"/>
                    <a:pt x="4567" y="615"/>
                    <a:pt x="4103" y="1793"/>
                  </a:cubicBezTo>
                  <a:cubicBezTo>
                    <a:pt x="3618" y="1513"/>
                    <a:pt x="3174" y="1390"/>
                    <a:pt x="2772" y="1390"/>
                  </a:cubicBezTo>
                  <a:cubicBezTo>
                    <a:pt x="1210" y="1390"/>
                    <a:pt x="286" y="3252"/>
                    <a:pt x="101" y="5029"/>
                  </a:cubicBezTo>
                  <a:cubicBezTo>
                    <a:pt x="0" y="6163"/>
                    <a:pt x="201" y="7297"/>
                    <a:pt x="668" y="8331"/>
                  </a:cubicBezTo>
                  <a:cubicBezTo>
                    <a:pt x="1135" y="9332"/>
                    <a:pt x="2069" y="10366"/>
                    <a:pt x="1702" y="11400"/>
                  </a:cubicBezTo>
                  <a:cubicBezTo>
                    <a:pt x="3036" y="10566"/>
                    <a:pt x="4304" y="9599"/>
                    <a:pt x="5404" y="8465"/>
                  </a:cubicBezTo>
                  <a:cubicBezTo>
                    <a:pt x="5238" y="8198"/>
                    <a:pt x="5137" y="7864"/>
                    <a:pt x="5104" y="7531"/>
                  </a:cubicBezTo>
                  <a:lnTo>
                    <a:pt x="5071" y="7397"/>
                  </a:lnTo>
                  <a:cubicBezTo>
                    <a:pt x="5037" y="7331"/>
                    <a:pt x="5037" y="7231"/>
                    <a:pt x="5071" y="7130"/>
                  </a:cubicBezTo>
                  <a:lnTo>
                    <a:pt x="5071" y="6830"/>
                  </a:lnTo>
                  <a:cubicBezTo>
                    <a:pt x="5071" y="6546"/>
                    <a:pt x="5291" y="6342"/>
                    <a:pt x="5530" y="6342"/>
                  </a:cubicBezTo>
                  <a:cubicBezTo>
                    <a:pt x="5599" y="6342"/>
                    <a:pt x="5670" y="6359"/>
                    <a:pt x="5738" y="6397"/>
                  </a:cubicBezTo>
                  <a:cubicBezTo>
                    <a:pt x="6105" y="6597"/>
                    <a:pt x="6405" y="6864"/>
                    <a:pt x="6705" y="7164"/>
                  </a:cubicBezTo>
                  <a:cubicBezTo>
                    <a:pt x="8406" y="6130"/>
                    <a:pt x="6772" y="4295"/>
                    <a:pt x="5538" y="3795"/>
                  </a:cubicBezTo>
                  <a:cubicBezTo>
                    <a:pt x="5104" y="3628"/>
                    <a:pt x="5104" y="2927"/>
                    <a:pt x="5638" y="2927"/>
                  </a:cubicBezTo>
                  <a:cubicBezTo>
                    <a:pt x="7039" y="2927"/>
                    <a:pt x="7739" y="3928"/>
                    <a:pt x="8273" y="5096"/>
                  </a:cubicBezTo>
                  <a:cubicBezTo>
                    <a:pt x="9240" y="4262"/>
                    <a:pt x="9774" y="2661"/>
                    <a:pt x="9140" y="1426"/>
                  </a:cubicBezTo>
                  <a:cubicBezTo>
                    <a:pt x="8597" y="465"/>
                    <a:pt x="7658" y="1"/>
                    <a:pt x="6721" y="1"/>
                  </a:cubicBezTo>
                  <a:close/>
                </a:path>
              </a:pathLst>
            </a:custGeom>
            <a:solidFill>
              <a:srgbClr val="728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1450375" y="4092450"/>
              <a:ext cx="90100" cy="226100"/>
            </a:xfrm>
            <a:custGeom>
              <a:avLst/>
              <a:gdLst/>
              <a:ahLst/>
              <a:cxnLst/>
              <a:rect l="l" t="t" r="r" b="b"/>
              <a:pathLst>
                <a:path w="3604" h="9044" extrusionOk="0">
                  <a:moveTo>
                    <a:pt x="2753" y="1"/>
                  </a:moveTo>
                  <a:cubicBezTo>
                    <a:pt x="1197" y="1"/>
                    <a:pt x="271" y="1845"/>
                    <a:pt x="101" y="3640"/>
                  </a:cubicBezTo>
                  <a:cubicBezTo>
                    <a:pt x="0" y="4774"/>
                    <a:pt x="201" y="5908"/>
                    <a:pt x="668" y="6942"/>
                  </a:cubicBezTo>
                  <a:cubicBezTo>
                    <a:pt x="968" y="7643"/>
                    <a:pt x="1535" y="8343"/>
                    <a:pt x="1702" y="9044"/>
                  </a:cubicBezTo>
                  <a:cubicBezTo>
                    <a:pt x="2135" y="7876"/>
                    <a:pt x="2469" y="6675"/>
                    <a:pt x="2669" y="5475"/>
                  </a:cubicBezTo>
                  <a:cubicBezTo>
                    <a:pt x="2969" y="3873"/>
                    <a:pt x="3069" y="1872"/>
                    <a:pt x="3603" y="171"/>
                  </a:cubicBezTo>
                  <a:cubicBezTo>
                    <a:pt x="3302" y="54"/>
                    <a:pt x="3018" y="1"/>
                    <a:pt x="2753" y="1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2333500" y="4190600"/>
              <a:ext cx="320250" cy="250550"/>
            </a:xfrm>
            <a:custGeom>
              <a:avLst/>
              <a:gdLst/>
              <a:ahLst/>
              <a:cxnLst/>
              <a:rect l="l" t="t" r="r" b="b"/>
              <a:pathLst>
                <a:path w="12810" h="10022" extrusionOk="0">
                  <a:moveTo>
                    <a:pt x="8313" y="5739"/>
                  </a:moveTo>
                  <a:cubicBezTo>
                    <a:pt x="8548" y="5739"/>
                    <a:pt x="8778" y="5920"/>
                    <a:pt x="8807" y="6152"/>
                  </a:cubicBezTo>
                  <a:lnTo>
                    <a:pt x="8840" y="6319"/>
                  </a:lnTo>
                  <a:cubicBezTo>
                    <a:pt x="8954" y="6735"/>
                    <a:pt x="8638" y="6979"/>
                    <a:pt x="8332" y="6979"/>
                  </a:cubicBezTo>
                  <a:cubicBezTo>
                    <a:pt x="8098" y="6979"/>
                    <a:pt x="7868" y="6837"/>
                    <a:pt x="7840" y="6519"/>
                  </a:cubicBezTo>
                  <a:lnTo>
                    <a:pt x="7806" y="6352"/>
                  </a:lnTo>
                  <a:cubicBezTo>
                    <a:pt x="7740" y="6052"/>
                    <a:pt x="7940" y="5785"/>
                    <a:pt x="8207" y="5752"/>
                  </a:cubicBezTo>
                  <a:cubicBezTo>
                    <a:pt x="8242" y="5743"/>
                    <a:pt x="8277" y="5739"/>
                    <a:pt x="8313" y="5739"/>
                  </a:cubicBezTo>
                  <a:close/>
                  <a:moveTo>
                    <a:pt x="7600" y="1"/>
                  </a:moveTo>
                  <a:cubicBezTo>
                    <a:pt x="6839" y="1"/>
                    <a:pt x="6095" y="380"/>
                    <a:pt x="5471" y="1315"/>
                  </a:cubicBezTo>
                  <a:cubicBezTo>
                    <a:pt x="4837" y="722"/>
                    <a:pt x="4076" y="460"/>
                    <a:pt x="3327" y="460"/>
                  </a:cubicBezTo>
                  <a:cubicBezTo>
                    <a:pt x="1674" y="460"/>
                    <a:pt x="80" y="1737"/>
                    <a:pt x="34" y="3550"/>
                  </a:cubicBezTo>
                  <a:cubicBezTo>
                    <a:pt x="1" y="5118"/>
                    <a:pt x="1402" y="6519"/>
                    <a:pt x="2836" y="6886"/>
                  </a:cubicBezTo>
                  <a:cubicBezTo>
                    <a:pt x="2769" y="5418"/>
                    <a:pt x="2969" y="3984"/>
                    <a:pt x="4437" y="3283"/>
                  </a:cubicBezTo>
                  <a:cubicBezTo>
                    <a:pt x="4529" y="3235"/>
                    <a:pt x="4616" y="3213"/>
                    <a:pt x="4695" y="3213"/>
                  </a:cubicBezTo>
                  <a:cubicBezTo>
                    <a:pt x="5104" y="3213"/>
                    <a:pt x="5312" y="3787"/>
                    <a:pt x="5004" y="4150"/>
                  </a:cubicBezTo>
                  <a:cubicBezTo>
                    <a:pt x="3970" y="5285"/>
                    <a:pt x="3236" y="8020"/>
                    <a:pt x="5538" y="8220"/>
                  </a:cubicBezTo>
                  <a:cubicBezTo>
                    <a:pt x="5671" y="7753"/>
                    <a:pt x="5872" y="7353"/>
                    <a:pt x="6105" y="6952"/>
                  </a:cubicBezTo>
                  <a:cubicBezTo>
                    <a:pt x="6213" y="6814"/>
                    <a:pt x="6377" y="6747"/>
                    <a:pt x="6539" y="6747"/>
                  </a:cubicBezTo>
                  <a:cubicBezTo>
                    <a:pt x="6729" y="6747"/>
                    <a:pt x="6916" y="6839"/>
                    <a:pt x="7006" y="7019"/>
                  </a:cubicBezTo>
                  <a:lnTo>
                    <a:pt x="7172" y="7353"/>
                  </a:lnTo>
                  <a:cubicBezTo>
                    <a:pt x="7239" y="7419"/>
                    <a:pt x="7306" y="7520"/>
                    <a:pt x="7306" y="7653"/>
                  </a:cubicBezTo>
                  <a:lnTo>
                    <a:pt x="7306" y="7753"/>
                  </a:lnTo>
                  <a:cubicBezTo>
                    <a:pt x="7473" y="8120"/>
                    <a:pt x="7539" y="8520"/>
                    <a:pt x="7506" y="8921"/>
                  </a:cubicBezTo>
                  <a:cubicBezTo>
                    <a:pt x="9207" y="9488"/>
                    <a:pt x="11009" y="9855"/>
                    <a:pt x="12810" y="10021"/>
                  </a:cubicBezTo>
                  <a:cubicBezTo>
                    <a:pt x="11909" y="9121"/>
                    <a:pt x="12376" y="7586"/>
                    <a:pt x="12343" y="6319"/>
                  </a:cubicBezTo>
                  <a:cubicBezTo>
                    <a:pt x="12276" y="5018"/>
                    <a:pt x="11909" y="3750"/>
                    <a:pt x="11242" y="2616"/>
                  </a:cubicBezTo>
                  <a:cubicBezTo>
                    <a:pt x="10366" y="1206"/>
                    <a:pt x="8956" y="1"/>
                    <a:pt x="7600" y="1"/>
                  </a:cubicBezTo>
                  <a:close/>
                </a:path>
              </a:pathLst>
            </a:custGeom>
            <a:solidFill>
              <a:srgbClr val="728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2479450" y="4190575"/>
              <a:ext cx="163475" cy="226375"/>
            </a:xfrm>
            <a:custGeom>
              <a:avLst/>
              <a:gdLst/>
              <a:ahLst/>
              <a:cxnLst/>
              <a:rect l="l" t="t" r="r" b="b"/>
              <a:pathLst>
                <a:path w="6539" h="9055" extrusionOk="0">
                  <a:moveTo>
                    <a:pt x="1770" y="0"/>
                  </a:moveTo>
                  <a:cubicBezTo>
                    <a:pt x="1153" y="0"/>
                    <a:pt x="545" y="252"/>
                    <a:pt x="0" y="849"/>
                  </a:cubicBezTo>
                  <a:cubicBezTo>
                    <a:pt x="1435" y="2317"/>
                    <a:pt x="2569" y="4318"/>
                    <a:pt x="3669" y="5853"/>
                  </a:cubicBezTo>
                  <a:cubicBezTo>
                    <a:pt x="4503" y="6987"/>
                    <a:pt x="5471" y="8088"/>
                    <a:pt x="6505" y="9055"/>
                  </a:cubicBezTo>
                  <a:cubicBezTo>
                    <a:pt x="6338" y="8221"/>
                    <a:pt x="6538" y="7220"/>
                    <a:pt x="6538" y="6353"/>
                  </a:cubicBezTo>
                  <a:cubicBezTo>
                    <a:pt x="6471" y="5019"/>
                    <a:pt x="6105" y="3751"/>
                    <a:pt x="5404" y="2617"/>
                  </a:cubicBezTo>
                  <a:cubicBezTo>
                    <a:pt x="4512" y="1199"/>
                    <a:pt x="3118" y="0"/>
                    <a:pt x="1770" y="0"/>
                  </a:cubicBezTo>
                  <a:close/>
                </a:path>
              </a:pathLst>
            </a:custGeom>
            <a:solidFill>
              <a:srgbClr val="646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5223075" y="4188450"/>
              <a:ext cx="183475" cy="183475"/>
            </a:xfrm>
            <a:custGeom>
              <a:avLst/>
              <a:gdLst/>
              <a:ahLst/>
              <a:cxnLst/>
              <a:rect l="l" t="t" r="r" b="b"/>
              <a:pathLst>
                <a:path w="7339" h="7339" extrusionOk="0">
                  <a:moveTo>
                    <a:pt x="3669" y="0"/>
                  </a:moveTo>
                  <a:cubicBezTo>
                    <a:pt x="1635" y="0"/>
                    <a:pt x="0" y="1635"/>
                    <a:pt x="0" y="3669"/>
                  </a:cubicBezTo>
                  <a:cubicBezTo>
                    <a:pt x="0" y="5671"/>
                    <a:pt x="1635" y="7339"/>
                    <a:pt x="3669" y="7339"/>
                  </a:cubicBezTo>
                  <a:cubicBezTo>
                    <a:pt x="5704" y="7339"/>
                    <a:pt x="7339" y="5671"/>
                    <a:pt x="7339" y="3669"/>
                  </a:cubicBezTo>
                  <a:cubicBezTo>
                    <a:pt x="7339" y="1635"/>
                    <a:pt x="5704" y="0"/>
                    <a:pt x="3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5132175" y="3085975"/>
              <a:ext cx="1130825" cy="1181725"/>
            </a:xfrm>
            <a:custGeom>
              <a:avLst/>
              <a:gdLst/>
              <a:ahLst/>
              <a:cxnLst/>
              <a:rect l="l" t="t" r="r" b="b"/>
              <a:pathLst>
                <a:path w="45233" h="47269" extrusionOk="0">
                  <a:moveTo>
                    <a:pt x="27887" y="1"/>
                  </a:moveTo>
                  <a:lnTo>
                    <a:pt x="0" y="47268"/>
                  </a:lnTo>
                  <a:lnTo>
                    <a:pt x="18380" y="47268"/>
                  </a:lnTo>
                  <a:lnTo>
                    <a:pt x="44432" y="3070"/>
                  </a:lnTo>
                  <a:cubicBezTo>
                    <a:pt x="45233" y="1702"/>
                    <a:pt x="44265" y="1"/>
                    <a:pt x="42664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5486400" y="3085975"/>
              <a:ext cx="776600" cy="1208625"/>
            </a:xfrm>
            <a:custGeom>
              <a:avLst/>
              <a:gdLst/>
              <a:ahLst/>
              <a:cxnLst/>
              <a:rect l="l" t="t" r="r" b="b"/>
              <a:pathLst>
                <a:path w="31064" h="48345" extrusionOk="0">
                  <a:moveTo>
                    <a:pt x="28462" y="1"/>
                  </a:moveTo>
                  <a:cubicBezTo>
                    <a:pt x="28128" y="435"/>
                    <a:pt x="27828" y="868"/>
                    <a:pt x="27594" y="1268"/>
                  </a:cubicBezTo>
                  <a:cubicBezTo>
                    <a:pt x="21820" y="10135"/>
                    <a:pt x="4147" y="41093"/>
                    <a:pt x="619" y="47268"/>
                  </a:cubicBezTo>
                  <a:lnTo>
                    <a:pt x="4211" y="47268"/>
                  </a:lnTo>
                  <a:lnTo>
                    <a:pt x="30263" y="3070"/>
                  </a:lnTo>
                  <a:cubicBezTo>
                    <a:pt x="31064" y="1702"/>
                    <a:pt x="30063" y="1"/>
                    <a:pt x="28495" y="1"/>
                  </a:cubicBezTo>
                  <a:close/>
                  <a:moveTo>
                    <a:pt x="608" y="47268"/>
                  </a:moveTo>
                  <a:cubicBezTo>
                    <a:pt x="192" y="48004"/>
                    <a:pt x="1" y="48344"/>
                    <a:pt x="2" y="48344"/>
                  </a:cubicBezTo>
                  <a:cubicBezTo>
                    <a:pt x="4" y="48344"/>
                    <a:pt x="221" y="47963"/>
                    <a:pt x="619" y="47268"/>
                  </a:cubicBezTo>
                  <a:close/>
                </a:path>
              </a:pathLst>
            </a:custGeom>
            <a:solidFill>
              <a:srgbClr val="D1C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4640975" y="3916575"/>
              <a:ext cx="929875" cy="356125"/>
            </a:xfrm>
            <a:custGeom>
              <a:avLst/>
              <a:gdLst/>
              <a:ahLst/>
              <a:cxnLst/>
              <a:rect l="l" t="t" r="r" b="b"/>
              <a:pathLst>
                <a:path w="37195" h="14245" extrusionOk="0">
                  <a:moveTo>
                    <a:pt x="18614" y="1"/>
                  </a:moveTo>
                  <a:cubicBezTo>
                    <a:pt x="8707" y="1"/>
                    <a:pt x="601" y="6272"/>
                    <a:pt x="1" y="14244"/>
                  </a:cubicBezTo>
                  <a:lnTo>
                    <a:pt x="37194" y="14244"/>
                  </a:lnTo>
                  <a:cubicBezTo>
                    <a:pt x="36594" y="6272"/>
                    <a:pt x="28521" y="1"/>
                    <a:pt x="18614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5047100" y="4071700"/>
              <a:ext cx="523750" cy="201000"/>
            </a:xfrm>
            <a:custGeom>
              <a:avLst/>
              <a:gdLst/>
              <a:ahLst/>
              <a:cxnLst/>
              <a:rect l="l" t="t" r="r" b="b"/>
              <a:pathLst>
                <a:path w="20950" h="8040" extrusionOk="0">
                  <a:moveTo>
                    <a:pt x="10475" y="0"/>
                  </a:moveTo>
                  <a:cubicBezTo>
                    <a:pt x="4904" y="0"/>
                    <a:pt x="334" y="3536"/>
                    <a:pt x="1" y="8039"/>
                  </a:cubicBezTo>
                  <a:lnTo>
                    <a:pt x="20949" y="8039"/>
                  </a:lnTo>
                  <a:cubicBezTo>
                    <a:pt x="20616" y="3536"/>
                    <a:pt x="16046" y="0"/>
                    <a:pt x="10475" y="0"/>
                  </a:cubicBezTo>
                  <a:close/>
                </a:path>
              </a:pathLst>
            </a:custGeom>
            <a:solidFill>
              <a:srgbClr val="D1C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5314800" y="4371900"/>
              <a:ext cx="25" cy="379475"/>
            </a:xfrm>
            <a:custGeom>
              <a:avLst/>
              <a:gdLst/>
              <a:ahLst/>
              <a:cxnLst/>
              <a:rect l="l" t="t" r="r" b="b"/>
              <a:pathLst>
                <a:path w="1" h="15179" fill="none" extrusionOk="0">
                  <a:moveTo>
                    <a:pt x="0" y="1"/>
                  </a:moveTo>
                  <a:lnTo>
                    <a:pt x="0" y="15178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4796100" y="4606250"/>
              <a:ext cx="1005750" cy="106750"/>
            </a:xfrm>
            <a:custGeom>
              <a:avLst/>
              <a:gdLst/>
              <a:ahLst/>
              <a:cxnLst/>
              <a:rect l="l" t="t" r="r" b="b"/>
              <a:pathLst>
                <a:path w="40230" h="4270" extrusionOk="0">
                  <a:moveTo>
                    <a:pt x="4804" y="0"/>
                  </a:moveTo>
                  <a:cubicBezTo>
                    <a:pt x="2335" y="0"/>
                    <a:pt x="301" y="1835"/>
                    <a:pt x="0" y="4270"/>
                  </a:cubicBezTo>
                  <a:lnTo>
                    <a:pt x="367" y="4270"/>
                  </a:lnTo>
                  <a:cubicBezTo>
                    <a:pt x="667" y="2035"/>
                    <a:pt x="2535" y="367"/>
                    <a:pt x="4804" y="367"/>
                  </a:cubicBezTo>
                  <a:lnTo>
                    <a:pt x="35426" y="367"/>
                  </a:lnTo>
                  <a:cubicBezTo>
                    <a:pt x="37694" y="367"/>
                    <a:pt x="39595" y="2035"/>
                    <a:pt x="39862" y="4270"/>
                  </a:cubicBezTo>
                  <a:lnTo>
                    <a:pt x="40229" y="4270"/>
                  </a:lnTo>
                  <a:cubicBezTo>
                    <a:pt x="39962" y="1835"/>
                    <a:pt x="37894" y="0"/>
                    <a:pt x="354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4745225" y="4696300"/>
              <a:ext cx="122625" cy="122625"/>
            </a:xfrm>
            <a:custGeom>
              <a:avLst/>
              <a:gdLst/>
              <a:ahLst/>
              <a:cxnLst/>
              <a:rect l="l" t="t" r="r" b="b"/>
              <a:pathLst>
                <a:path w="4905" h="4905" extrusionOk="0">
                  <a:moveTo>
                    <a:pt x="2469" y="1"/>
                  </a:moveTo>
                  <a:cubicBezTo>
                    <a:pt x="1101" y="1"/>
                    <a:pt x="1" y="1101"/>
                    <a:pt x="1" y="2436"/>
                  </a:cubicBezTo>
                  <a:cubicBezTo>
                    <a:pt x="1" y="3803"/>
                    <a:pt x="1101" y="4904"/>
                    <a:pt x="2469" y="4904"/>
                  </a:cubicBezTo>
                  <a:cubicBezTo>
                    <a:pt x="3803" y="4871"/>
                    <a:pt x="4904" y="3803"/>
                    <a:pt x="4904" y="2436"/>
                  </a:cubicBezTo>
                  <a:cubicBezTo>
                    <a:pt x="4904" y="1101"/>
                    <a:pt x="3803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5253100" y="4696300"/>
              <a:ext cx="122600" cy="122625"/>
            </a:xfrm>
            <a:custGeom>
              <a:avLst/>
              <a:gdLst/>
              <a:ahLst/>
              <a:cxnLst/>
              <a:rect l="l" t="t" r="r" b="b"/>
              <a:pathLst>
                <a:path w="4904" h="4905" extrusionOk="0">
                  <a:moveTo>
                    <a:pt x="2468" y="1"/>
                  </a:moveTo>
                  <a:cubicBezTo>
                    <a:pt x="1101" y="1"/>
                    <a:pt x="33" y="1101"/>
                    <a:pt x="0" y="2436"/>
                  </a:cubicBezTo>
                  <a:cubicBezTo>
                    <a:pt x="33" y="3803"/>
                    <a:pt x="1101" y="4904"/>
                    <a:pt x="2468" y="4904"/>
                  </a:cubicBezTo>
                  <a:cubicBezTo>
                    <a:pt x="3803" y="4871"/>
                    <a:pt x="4904" y="3803"/>
                    <a:pt x="4904" y="2436"/>
                  </a:cubicBezTo>
                  <a:cubicBezTo>
                    <a:pt x="4904" y="1101"/>
                    <a:pt x="3803" y="1"/>
                    <a:pt x="24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5743450" y="4696300"/>
              <a:ext cx="122600" cy="122625"/>
            </a:xfrm>
            <a:custGeom>
              <a:avLst/>
              <a:gdLst/>
              <a:ahLst/>
              <a:cxnLst/>
              <a:rect l="l" t="t" r="r" b="b"/>
              <a:pathLst>
                <a:path w="4904" h="4905" extrusionOk="0">
                  <a:moveTo>
                    <a:pt x="2435" y="1"/>
                  </a:moveTo>
                  <a:cubicBezTo>
                    <a:pt x="1101" y="1"/>
                    <a:pt x="0" y="1101"/>
                    <a:pt x="0" y="2436"/>
                  </a:cubicBezTo>
                  <a:cubicBezTo>
                    <a:pt x="0" y="3803"/>
                    <a:pt x="1101" y="4904"/>
                    <a:pt x="2435" y="4904"/>
                  </a:cubicBezTo>
                  <a:cubicBezTo>
                    <a:pt x="3803" y="4871"/>
                    <a:pt x="4870" y="3803"/>
                    <a:pt x="4904" y="2436"/>
                  </a:cubicBezTo>
                  <a:cubicBezTo>
                    <a:pt x="4870" y="1101"/>
                    <a:pt x="3803" y="1"/>
                    <a:pt x="2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5455725" y="3716425"/>
              <a:ext cx="391975" cy="25"/>
            </a:xfrm>
            <a:custGeom>
              <a:avLst/>
              <a:gdLst/>
              <a:ahLst/>
              <a:cxnLst/>
              <a:rect l="l" t="t" r="r" b="b"/>
              <a:pathLst>
                <a:path w="15679" h="1" fill="none" extrusionOk="0">
                  <a:moveTo>
                    <a:pt x="1" y="1"/>
                  </a:moveTo>
                  <a:lnTo>
                    <a:pt x="15679" y="1"/>
                  </a:lnTo>
                </a:path>
              </a:pathLst>
            </a:custGeom>
            <a:noFill/>
            <a:ln w="10850" cap="flat" cmpd="sng">
              <a:solidFill>
                <a:srgbClr val="D1C1AA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5615025" y="3422900"/>
              <a:ext cx="391950" cy="25"/>
            </a:xfrm>
            <a:custGeom>
              <a:avLst/>
              <a:gdLst/>
              <a:ahLst/>
              <a:cxnLst/>
              <a:rect l="l" t="t" r="r" b="b"/>
              <a:pathLst>
                <a:path w="15678" h="1" fill="none" extrusionOk="0">
                  <a:moveTo>
                    <a:pt x="0" y="0"/>
                  </a:moveTo>
                  <a:lnTo>
                    <a:pt x="15678" y="0"/>
                  </a:lnTo>
                </a:path>
              </a:pathLst>
            </a:custGeom>
            <a:noFill/>
            <a:ln w="10850" cap="flat" cmpd="sng">
              <a:solidFill>
                <a:srgbClr val="D1C1AA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4989575" y="3989125"/>
              <a:ext cx="575425" cy="281075"/>
            </a:xfrm>
            <a:custGeom>
              <a:avLst/>
              <a:gdLst/>
              <a:ahLst/>
              <a:cxnLst/>
              <a:rect l="l" t="t" r="r" b="b"/>
              <a:pathLst>
                <a:path w="23017" h="11243" extrusionOk="0">
                  <a:moveTo>
                    <a:pt x="5171" y="1"/>
                  </a:moveTo>
                  <a:cubicBezTo>
                    <a:pt x="2302" y="1"/>
                    <a:pt x="0" y="2336"/>
                    <a:pt x="0" y="5204"/>
                  </a:cubicBezTo>
                  <a:lnTo>
                    <a:pt x="0" y="11242"/>
                  </a:lnTo>
                  <a:lnTo>
                    <a:pt x="434" y="11242"/>
                  </a:lnTo>
                  <a:lnTo>
                    <a:pt x="434" y="5204"/>
                  </a:lnTo>
                  <a:cubicBezTo>
                    <a:pt x="400" y="2569"/>
                    <a:pt x="2535" y="434"/>
                    <a:pt x="5171" y="401"/>
                  </a:cubicBezTo>
                  <a:lnTo>
                    <a:pt x="17846" y="401"/>
                  </a:lnTo>
                  <a:cubicBezTo>
                    <a:pt x="20481" y="434"/>
                    <a:pt x="22616" y="2569"/>
                    <a:pt x="22583" y="5204"/>
                  </a:cubicBezTo>
                  <a:lnTo>
                    <a:pt x="22583" y="11242"/>
                  </a:lnTo>
                  <a:lnTo>
                    <a:pt x="23017" y="11242"/>
                  </a:lnTo>
                  <a:lnTo>
                    <a:pt x="23017" y="5204"/>
                  </a:lnTo>
                  <a:cubicBezTo>
                    <a:pt x="23017" y="2336"/>
                    <a:pt x="20715" y="1"/>
                    <a:pt x="178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3928800" y="4402750"/>
              <a:ext cx="453700" cy="67575"/>
            </a:xfrm>
            <a:custGeom>
              <a:avLst/>
              <a:gdLst/>
              <a:ahLst/>
              <a:cxnLst/>
              <a:rect l="l" t="t" r="r" b="b"/>
              <a:pathLst>
                <a:path w="18148" h="2703" extrusionOk="0">
                  <a:moveTo>
                    <a:pt x="1" y="1"/>
                  </a:moveTo>
                  <a:lnTo>
                    <a:pt x="1" y="2703"/>
                  </a:lnTo>
                  <a:lnTo>
                    <a:pt x="18147" y="2703"/>
                  </a:lnTo>
                  <a:lnTo>
                    <a:pt x="181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>
              <a:off x="4074750" y="4423600"/>
              <a:ext cx="307750" cy="33400"/>
            </a:xfrm>
            <a:custGeom>
              <a:avLst/>
              <a:gdLst/>
              <a:ahLst/>
              <a:cxnLst/>
              <a:rect l="l" t="t" r="r" b="b"/>
              <a:pathLst>
                <a:path w="12310" h="1336" extrusionOk="0">
                  <a:moveTo>
                    <a:pt x="0" y="1"/>
                  </a:moveTo>
                  <a:lnTo>
                    <a:pt x="0" y="1335"/>
                  </a:lnTo>
                  <a:lnTo>
                    <a:pt x="12309" y="1335"/>
                  </a:lnTo>
                  <a:lnTo>
                    <a:pt x="123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3932150" y="4418600"/>
              <a:ext cx="119275" cy="35900"/>
            </a:xfrm>
            <a:custGeom>
              <a:avLst/>
              <a:gdLst/>
              <a:ahLst/>
              <a:cxnLst/>
              <a:rect l="l" t="t" r="r" b="b"/>
              <a:pathLst>
                <a:path w="4771" h="1436" fill="none" extrusionOk="0">
                  <a:moveTo>
                    <a:pt x="0" y="1"/>
                  </a:moveTo>
                  <a:lnTo>
                    <a:pt x="4770" y="1"/>
                  </a:lnTo>
                  <a:lnTo>
                    <a:pt x="4770" y="1435"/>
                  </a:lnTo>
                  <a:lnTo>
                    <a:pt x="0" y="1435"/>
                  </a:lnTo>
                  <a:close/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3970500" y="4335200"/>
              <a:ext cx="453700" cy="67575"/>
            </a:xfrm>
            <a:custGeom>
              <a:avLst/>
              <a:gdLst/>
              <a:ahLst/>
              <a:cxnLst/>
              <a:rect l="l" t="t" r="r" b="b"/>
              <a:pathLst>
                <a:path w="18148" h="2703" extrusionOk="0">
                  <a:moveTo>
                    <a:pt x="1" y="1"/>
                  </a:moveTo>
                  <a:lnTo>
                    <a:pt x="1" y="2703"/>
                  </a:lnTo>
                  <a:lnTo>
                    <a:pt x="18147" y="2703"/>
                  </a:lnTo>
                  <a:lnTo>
                    <a:pt x="181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4116450" y="4356050"/>
              <a:ext cx="307750" cy="33400"/>
            </a:xfrm>
            <a:custGeom>
              <a:avLst/>
              <a:gdLst/>
              <a:ahLst/>
              <a:cxnLst/>
              <a:rect l="l" t="t" r="r" b="b"/>
              <a:pathLst>
                <a:path w="12310" h="1336" extrusionOk="0">
                  <a:moveTo>
                    <a:pt x="0" y="1"/>
                  </a:moveTo>
                  <a:lnTo>
                    <a:pt x="0" y="1335"/>
                  </a:lnTo>
                  <a:lnTo>
                    <a:pt x="12309" y="1335"/>
                  </a:lnTo>
                  <a:lnTo>
                    <a:pt x="123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3973850" y="4350225"/>
              <a:ext cx="119275" cy="36725"/>
            </a:xfrm>
            <a:custGeom>
              <a:avLst/>
              <a:gdLst/>
              <a:ahLst/>
              <a:cxnLst/>
              <a:rect l="l" t="t" r="r" b="b"/>
              <a:pathLst>
                <a:path w="4771" h="1469" fill="none" extrusionOk="0">
                  <a:moveTo>
                    <a:pt x="0" y="0"/>
                  </a:moveTo>
                  <a:lnTo>
                    <a:pt x="4770" y="0"/>
                  </a:lnTo>
                  <a:lnTo>
                    <a:pt x="4770" y="1468"/>
                  </a:lnTo>
                  <a:lnTo>
                    <a:pt x="0" y="1468"/>
                  </a:lnTo>
                  <a:close/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3904625" y="4266000"/>
              <a:ext cx="452850" cy="67575"/>
            </a:xfrm>
            <a:custGeom>
              <a:avLst/>
              <a:gdLst/>
              <a:ahLst/>
              <a:cxnLst/>
              <a:rect l="l" t="t" r="r" b="b"/>
              <a:pathLst>
                <a:path w="18114" h="2703" extrusionOk="0">
                  <a:moveTo>
                    <a:pt x="1" y="0"/>
                  </a:moveTo>
                  <a:lnTo>
                    <a:pt x="1" y="2702"/>
                  </a:lnTo>
                  <a:lnTo>
                    <a:pt x="18113" y="2702"/>
                  </a:lnTo>
                  <a:lnTo>
                    <a:pt x="18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3904625" y="4286850"/>
              <a:ext cx="306900" cy="33375"/>
            </a:xfrm>
            <a:custGeom>
              <a:avLst/>
              <a:gdLst/>
              <a:ahLst/>
              <a:cxnLst/>
              <a:rect l="l" t="t" r="r" b="b"/>
              <a:pathLst>
                <a:path w="12276" h="1335" extrusionOk="0">
                  <a:moveTo>
                    <a:pt x="1" y="0"/>
                  </a:moveTo>
                  <a:lnTo>
                    <a:pt x="1" y="1335"/>
                  </a:lnTo>
                  <a:lnTo>
                    <a:pt x="12276" y="1335"/>
                  </a:lnTo>
                  <a:lnTo>
                    <a:pt x="12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4234850" y="4281000"/>
              <a:ext cx="120125" cy="36725"/>
            </a:xfrm>
            <a:custGeom>
              <a:avLst/>
              <a:gdLst/>
              <a:ahLst/>
              <a:cxnLst/>
              <a:rect l="l" t="t" r="r" b="b"/>
              <a:pathLst>
                <a:path w="4805" h="1469" fill="none" extrusionOk="0">
                  <a:moveTo>
                    <a:pt x="4804" y="1468"/>
                  </a:moveTo>
                  <a:lnTo>
                    <a:pt x="1" y="1468"/>
                  </a:lnTo>
                  <a:lnTo>
                    <a:pt x="1" y="1"/>
                  </a:lnTo>
                  <a:lnTo>
                    <a:pt x="4804" y="1"/>
                  </a:lnTo>
                  <a:close/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233;p28"/>
          <p:cNvSpPr txBox="1">
            <a:spLocks/>
          </p:cNvSpPr>
          <p:nvPr/>
        </p:nvSpPr>
        <p:spPr>
          <a:xfrm>
            <a:off x="780378" y="4602642"/>
            <a:ext cx="6742093" cy="343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Light"/>
              <a:buNone/>
              <a:defRPr sz="2800" b="0" i="0" u="none" strike="noStrike" cap="non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Presented by Geethikaa Desam, Ruchika Soni, Rohan Agarwal, Uthman Ndayako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8"/>
          <p:cNvSpPr/>
          <p:nvPr/>
        </p:nvSpPr>
        <p:spPr>
          <a:xfrm>
            <a:off x="1456950" y="2224350"/>
            <a:ext cx="694800" cy="69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8"/>
          <p:cNvSpPr/>
          <p:nvPr/>
        </p:nvSpPr>
        <p:spPr>
          <a:xfrm>
            <a:off x="4343400" y="2128878"/>
            <a:ext cx="3372225" cy="99858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8"/>
          <p:cNvSpPr txBox="1">
            <a:spLocks noGrp="1"/>
          </p:cNvSpPr>
          <p:nvPr>
            <p:ph type="subTitle" idx="4"/>
          </p:nvPr>
        </p:nvSpPr>
        <p:spPr>
          <a:xfrm>
            <a:off x="854850" y="298082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grpSp>
        <p:nvGrpSpPr>
          <p:cNvPr id="725" name="Google Shape;725;p38"/>
          <p:cNvGrpSpPr/>
          <p:nvPr/>
        </p:nvGrpSpPr>
        <p:grpSpPr>
          <a:xfrm rot="1372969">
            <a:off x="1641533" y="2307383"/>
            <a:ext cx="325568" cy="528186"/>
            <a:chOff x="3149072" y="2426002"/>
            <a:chExt cx="225863" cy="366430"/>
          </a:xfrm>
        </p:grpSpPr>
        <p:sp>
          <p:nvSpPr>
            <p:cNvPr id="726" name="Google Shape;726;p38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8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8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61475" y="367297"/>
            <a:ext cx="4621150" cy="678000"/>
          </a:xfrm>
        </p:spPr>
        <p:txBody>
          <a:bodyPr/>
          <a:lstStyle/>
          <a:p>
            <a:pPr algn="ctr"/>
            <a:r>
              <a:rPr lang="en-US" dirty="0"/>
              <a:t>STUDENT WORKSTATION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3"/>
          </p:nvPr>
        </p:nvSpPr>
        <p:spPr>
          <a:xfrm>
            <a:off x="1085080" y="1452572"/>
            <a:ext cx="2881472" cy="284929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72050" y="1858874"/>
            <a:ext cx="2933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Table - Courtesy of landlord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Chair – Office depot - $130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Back support pillow- $30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Ergonomic Rating – 43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Area – 22sqft</a:t>
            </a:r>
          </a:p>
          <a:p>
            <a:endParaRPr lang="en-US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82655" y="4421036"/>
            <a:ext cx="2086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" panose="020B0604020202020204" charset="0"/>
                <a:ea typeface="Roboto" panose="020B0604020202020204" charset="0"/>
              </a:rPr>
              <a:t>Workstation - 3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 flipV="1">
            <a:off x="3178798" y="51574"/>
            <a:ext cx="76778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3" name="Picture 1" descr="Ro_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429" y="1498885"/>
            <a:ext cx="2699246" cy="273021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68392" dir="1308085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7055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2"/>
          <p:cNvSpPr txBox="1">
            <a:spLocks noGrp="1"/>
          </p:cNvSpPr>
          <p:nvPr>
            <p:ph type="title"/>
          </p:nvPr>
        </p:nvSpPr>
        <p:spPr>
          <a:xfrm>
            <a:off x="1678453" y="0"/>
            <a:ext cx="6084421" cy="793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PROFESSIONAL</a:t>
            </a:r>
            <a:r>
              <a:rPr lang="en" dirty="0"/>
              <a:t> </a:t>
            </a:r>
            <a:r>
              <a:rPr lang="en" dirty="0">
                <a:solidFill>
                  <a:schemeClr val="tx1"/>
                </a:solidFill>
              </a:rPr>
              <a:t>WORKSTATION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29225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123" name="Picture 3" descr="Saksh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225" y="727294"/>
            <a:ext cx="3429000" cy="372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181150" y="1477874"/>
            <a:ext cx="2933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Table: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station – IKEA - $60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Drawers – IKEA - $40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Stands – IKEA - $40</a:t>
            </a:r>
          </a:p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Chair: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AI - $228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Cushion – Purple Mattress - $80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 Support – Amazon - $40</a:t>
            </a:r>
          </a:p>
          <a:p>
            <a:r>
              <a:rPr lang="en-US" u="sng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Ergonomic Rating</a:t>
            </a:r>
            <a:r>
              <a:rPr lang="en-US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 – 30</a:t>
            </a:r>
          </a:p>
          <a:p>
            <a:r>
              <a:rPr lang="en-US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Area – 21sqft</a:t>
            </a:r>
          </a:p>
          <a:p>
            <a:endParaRPr lang="en-US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67450" y="4620280"/>
            <a:ext cx="169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Workstation – 4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2"/>
          <p:cNvSpPr txBox="1">
            <a:spLocks noGrp="1"/>
          </p:cNvSpPr>
          <p:nvPr>
            <p:ph type="title"/>
          </p:nvPr>
        </p:nvSpPr>
        <p:spPr>
          <a:xfrm>
            <a:off x="1678454" y="0"/>
            <a:ext cx="6189196" cy="793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PROFESSIONAL</a:t>
            </a:r>
            <a:r>
              <a:rPr lang="en" dirty="0"/>
              <a:t> </a:t>
            </a:r>
            <a:r>
              <a:rPr lang="en" dirty="0">
                <a:solidFill>
                  <a:schemeClr val="tx1"/>
                </a:solidFill>
              </a:rPr>
              <a:t>WORKSTATION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29225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67450" y="4620280"/>
            <a:ext cx="16954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Workstation – 5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812" y="1167726"/>
            <a:ext cx="4371407" cy="328044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81150" y="1477874"/>
            <a:ext cx="293365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Table: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Wayfair- $600</a:t>
            </a:r>
          </a:p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Chair:</a:t>
            </a:r>
          </a:p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La-z-boy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$400</a:t>
            </a:r>
          </a:p>
          <a:p>
            <a:r>
              <a:rPr lang="en-US" u="sng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Ergonomic Rating</a:t>
            </a:r>
            <a:r>
              <a:rPr lang="en-US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 – 27</a:t>
            </a:r>
          </a:p>
          <a:p>
            <a:r>
              <a:rPr lang="en-US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Area – 60sqft</a:t>
            </a:r>
          </a:p>
          <a:p>
            <a:endParaRPr lang="en-US" dirty="0"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19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2"/>
          <p:cNvSpPr txBox="1">
            <a:spLocks noGrp="1"/>
          </p:cNvSpPr>
          <p:nvPr>
            <p:ph type="title"/>
          </p:nvPr>
        </p:nvSpPr>
        <p:spPr>
          <a:xfrm>
            <a:off x="3177450" y="371250"/>
            <a:ext cx="378532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dirty="0"/>
              <a:t>NEW TRENDS </a:t>
            </a: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29225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67450" y="4620280"/>
            <a:ext cx="16954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Workstation – 6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13" y="943950"/>
            <a:ext cx="2433638" cy="1675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350" y="943950"/>
            <a:ext cx="2400300" cy="16754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350" y="2737945"/>
            <a:ext cx="2400300" cy="1882336"/>
          </a:xfrm>
          <a:prstGeom prst="rect">
            <a:avLst/>
          </a:prstGeom>
        </p:spPr>
      </p:pic>
      <p:pic>
        <p:nvPicPr>
          <p:cNvPr id="120" name="Picture 1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100" y="2737944"/>
            <a:ext cx="2457451" cy="1882336"/>
          </a:xfrm>
          <a:prstGeom prst="rect">
            <a:avLst/>
          </a:prstGeom>
        </p:spPr>
      </p:pic>
      <p:pic>
        <p:nvPicPr>
          <p:cNvPr id="121" name="Picture 1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5488" y="943950"/>
            <a:ext cx="987788" cy="1675424"/>
          </a:xfrm>
          <a:prstGeom prst="rect">
            <a:avLst/>
          </a:prstGeom>
        </p:spPr>
      </p:pic>
      <p:pic>
        <p:nvPicPr>
          <p:cNvPr id="122" name="Picture 1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5487" y="2737944"/>
            <a:ext cx="2308136" cy="188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515286" y="1259525"/>
            <a:ext cx="7542864" cy="2979099"/>
          </a:xfrm>
        </p:spPr>
        <p:txBody>
          <a:bodyPr/>
          <a:lstStyle/>
          <a:p>
            <a:pPr lvl="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stress nodes and adjust your workstation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 in little ergonomic helpers like a stress ball to exercise the palm, a standing mat to relieve pressure on the feet while working on a standing desk.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Stretch your muscles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slouching and working from the couch for extended periods of time.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Practice proper posture.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proper lumbar support while sitting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9549" y="160725"/>
            <a:ext cx="8496301" cy="755700"/>
          </a:xfrm>
        </p:spPr>
        <p:txBody>
          <a:bodyPr/>
          <a:lstStyle/>
          <a:p>
            <a:r>
              <a:rPr lang="en-US" sz="3200" dirty="0"/>
              <a:t>AVOIDING INJURY AT HOME</a:t>
            </a:r>
          </a:p>
        </p:txBody>
      </p:sp>
    </p:spTree>
    <p:extLst>
      <p:ext uri="{BB962C8B-B14F-4D97-AF65-F5344CB8AC3E}">
        <p14:creationId xmlns:p14="http://schemas.microsoft.com/office/powerpoint/2010/main" val="2891663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/>
          <p:cNvSpPr txBox="1"/>
          <p:nvPr/>
        </p:nvSpPr>
        <p:spPr>
          <a:xfrm>
            <a:off x="36896" y="342954"/>
            <a:ext cx="1078754" cy="8857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165914" y="562625"/>
            <a:ext cx="4008800" cy="6661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15650" y="1459766"/>
            <a:ext cx="6675038" cy="2502750"/>
          </a:xfrm>
        </p:spPr>
        <p:txBody>
          <a:bodyPr/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student workstation currently carries an orange rating.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Professional workstation carries a white band rating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$150-$500 is the average price of a good workstation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space required is 30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sq.ft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6" name="Google Shape;2279;p56"/>
          <p:cNvGrpSpPr/>
          <p:nvPr/>
        </p:nvGrpSpPr>
        <p:grpSpPr>
          <a:xfrm>
            <a:off x="123825" y="193220"/>
            <a:ext cx="991825" cy="1035505"/>
            <a:chOff x="819350" y="1151725"/>
            <a:chExt cx="1640650" cy="1290550"/>
          </a:xfrm>
        </p:grpSpPr>
        <p:sp>
          <p:nvSpPr>
            <p:cNvPr id="7" name="Google Shape;2280;p56"/>
            <p:cNvSpPr/>
            <p:nvPr/>
          </p:nvSpPr>
          <p:spPr>
            <a:xfrm>
              <a:off x="1970475" y="1400475"/>
              <a:ext cx="341300" cy="57725"/>
            </a:xfrm>
            <a:custGeom>
              <a:avLst/>
              <a:gdLst/>
              <a:ahLst/>
              <a:cxnLst/>
              <a:rect l="l" t="t" r="r" b="b"/>
              <a:pathLst>
                <a:path w="13652" h="2309" extrusionOk="0">
                  <a:moveTo>
                    <a:pt x="1" y="1"/>
                  </a:moveTo>
                  <a:lnTo>
                    <a:pt x="1" y="2308"/>
                  </a:lnTo>
                  <a:lnTo>
                    <a:pt x="13652" y="2308"/>
                  </a:lnTo>
                  <a:lnTo>
                    <a:pt x="13652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81;p56"/>
            <p:cNvSpPr/>
            <p:nvPr/>
          </p:nvSpPr>
          <p:spPr>
            <a:xfrm>
              <a:off x="1970475" y="1458175"/>
              <a:ext cx="341300" cy="194550"/>
            </a:xfrm>
            <a:custGeom>
              <a:avLst/>
              <a:gdLst/>
              <a:ahLst/>
              <a:cxnLst/>
              <a:rect l="l" t="t" r="r" b="b"/>
              <a:pathLst>
                <a:path w="13652" h="7782" extrusionOk="0">
                  <a:moveTo>
                    <a:pt x="1" y="0"/>
                  </a:moveTo>
                  <a:lnTo>
                    <a:pt x="1" y="7782"/>
                  </a:lnTo>
                  <a:lnTo>
                    <a:pt x="13652" y="7782"/>
                  </a:lnTo>
                  <a:lnTo>
                    <a:pt x="13652" y="0"/>
                  </a:lnTo>
                  <a:close/>
                </a:path>
              </a:pathLst>
            </a:custGeom>
            <a:solidFill>
              <a:srgbClr val="FE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82;p56"/>
            <p:cNvSpPr/>
            <p:nvPr/>
          </p:nvSpPr>
          <p:spPr>
            <a:xfrm>
              <a:off x="2255275" y="1458175"/>
              <a:ext cx="25" cy="194550"/>
            </a:xfrm>
            <a:custGeom>
              <a:avLst/>
              <a:gdLst/>
              <a:ahLst/>
              <a:cxnLst/>
              <a:rect l="l" t="t" r="r" b="b"/>
              <a:pathLst>
                <a:path w="1" h="7782" fill="none" extrusionOk="0">
                  <a:moveTo>
                    <a:pt x="1" y="0"/>
                  </a:moveTo>
                  <a:lnTo>
                    <a:pt x="1" y="7782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83;p56"/>
            <p:cNvSpPr/>
            <p:nvPr/>
          </p:nvSpPr>
          <p:spPr>
            <a:xfrm>
              <a:off x="2198200" y="1458175"/>
              <a:ext cx="25" cy="194550"/>
            </a:xfrm>
            <a:custGeom>
              <a:avLst/>
              <a:gdLst/>
              <a:ahLst/>
              <a:cxnLst/>
              <a:rect l="l" t="t" r="r" b="b"/>
              <a:pathLst>
                <a:path w="1" h="7782" fill="none" extrusionOk="0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84;p56"/>
            <p:cNvSpPr/>
            <p:nvPr/>
          </p:nvSpPr>
          <p:spPr>
            <a:xfrm>
              <a:off x="2141125" y="1458175"/>
              <a:ext cx="25" cy="194550"/>
            </a:xfrm>
            <a:custGeom>
              <a:avLst/>
              <a:gdLst/>
              <a:ahLst/>
              <a:cxnLst/>
              <a:rect l="l" t="t" r="r" b="b"/>
              <a:pathLst>
                <a:path w="1" h="7782" fill="none" extrusionOk="0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85;p56"/>
            <p:cNvSpPr/>
            <p:nvPr/>
          </p:nvSpPr>
          <p:spPr>
            <a:xfrm>
              <a:off x="2084050" y="1458175"/>
              <a:ext cx="25" cy="194550"/>
            </a:xfrm>
            <a:custGeom>
              <a:avLst/>
              <a:gdLst/>
              <a:ahLst/>
              <a:cxnLst/>
              <a:rect l="l" t="t" r="r" b="b"/>
              <a:pathLst>
                <a:path w="1" h="7782" fill="none" extrusionOk="0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86;p56"/>
            <p:cNvSpPr/>
            <p:nvPr/>
          </p:nvSpPr>
          <p:spPr>
            <a:xfrm>
              <a:off x="2026675" y="1458175"/>
              <a:ext cx="25" cy="194550"/>
            </a:xfrm>
            <a:custGeom>
              <a:avLst/>
              <a:gdLst/>
              <a:ahLst/>
              <a:cxnLst/>
              <a:rect l="l" t="t" r="r" b="b"/>
              <a:pathLst>
                <a:path w="1" h="7782" fill="none" extrusionOk="0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87;p56"/>
            <p:cNvSpPr/>
            <p:nvPr/>
          </p:nvSpPr>
          <p:spPr>
            <a:xfrm>
              <a:off x="1970475" y="1505375"/>
              <a:ext cx="341300" cy="25"/>
            </a:xfrm>
            <a:custGeom>
              <a:avLst/>
              <a:gdLst/>
              <a:ahLst/>
              <a:cxnLst/>
              <a:rect l="l" t="t" r="r" b="b"/>
              <a:pathLst>
                <a:path w="13652" h="1" fill="none" extrusionOk="0">
                  <a:moveTo>
                    <a:pt x="1" y="1"/>
                  </a:moveTo>
                  <a:lnTo>
                    <a:pt x="13652" y="1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288;p56"/>
            <p:cNvSpPr/>
            <p:nvPr/>
          </p:nvSpPr>
          <p:spPr>
            <a:xfrm>
              <a:off x="1970475" y="1554400"/>
              <a:ext cx="341300" cy="25"/>
            </a:xfrm>
            <a:custGeom>
              <a:avLst/>
              <a:gdLst/>
              <a:ahLst/>
              <a:cxnLst/>
              <a:rect l="l" t="t" r="r" b="b"/>
              <a:pathLst>
                <a:path w="13652" h="1" fill="none" extrusionOk="0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289;p56"/>
            <p:cNvSpPr/>
            <p:nvPr/>
          </p:nvSpPr>
          <p:spPr>
            <a:xfrm>
              <a:off x="1970475" y="1603400"/>
              <a:ext cx="341300" cy="25"/>
            </a:xfrm>
            <a:custGeom>
              <a:avLst/>
              <a:gdLst/>
              <a:ahLst/>
              <a:cxnLst/>
              <a:rect l="l" t="t" r="r" b="b"/>
              <a:pathLst>
                <a:path w="13652" h="1" fill="none" extrusionOk="0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w="5675" cap="flat" cmpd="sng">
              <a:solidFill>
                <a:srgbClr val="FFF8E6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90;p56"/>
            <p:cNvSpPr/>
            <p:nvPr/>
          </p:nvSpPr>
          <p:spPr>
            <a:xfrm>
              <a:off x="2204575" y="1564525"/>
              <a:ext cx="46475" cy="34075"/>
            </a:xfrm>
            <a:custGeom>
              <a:avLst/>
              <a:gdLst/>
              <a:ahLst/>
              <a:cxnLst/>
              <a:rect l="l" t="t" r="r" b="b"/>
              <a:pathLst>
                <a:path w="1859" h="1363" extrusionOk="0">
                  <a:moveTo>
                    <a:pt x="217" y="1"/>
                  </a:moveTo>
                  <a:cubicBezTo>
                    <a:pt x="104" y="1"/>
                    <a:pt x="1" y="147"/>
                    <a:pt x="104" y="241"/>
                  </a:cubicBezTo>
                  <a:cubicBezTo>
                    <a:pt x="558" y="659"/>
                    <a:pt x="1048" y="1029"/>
                    <a:pt x="1574" y="1340"/>
                  </a:cubicBezTo>
                  <a:cubicBezTo>
                    <a:pt x="1601" y="1356"/>
                    <a:pt x="1628" y="1362"/>
                    <a:pt x="1652" y="1362"/>
                  </a:cubicBezTo>
                  <a:cubicBezTo>
                    <a:pt x="1780" y="1362"/>
                    <a:pt x="1858" y="1181"/>
                    <a:pt x="1718" y="1101"/>
                  </a:cubicBezTo>
                  <a:cubicBezTo>
                    <a:pt x="1216" y="802"/>
                    <a:pt x="738" y="444"/>
                    <a:pt x="307" y="37"/>
                  </a:cubicBezTo>
                  <a:cubicBezTo>
                    <a:pt x="279" y="12"/>
                    <a:pt x="248" y="1"/>
                    <a:pt x="217" y="1"/>
                  </a:cubicBezTo>
                  <a:close/>
                </a:path>
              </a:pathLst>
            </a:custGeom>
            <a:solidFill>
              <a:srgbClr val="15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291;p56"/>
            <p:cNvSpPr/>
            <p:nvPr/>
          </p:nvSpPr>
          <p:spPr>
            <a:xfrm>
              <a:off x="2194325" y="1559150"/>
              <a:ext cx="57525" cy="47500"/>
            </a:xfrm>
            <a:custGeom>
              <a:avLst/>
              <a:gdLst/>
              <a:ahLst/>
              <a:cxnLst/>
              <a:rect l="l" t="t" r="r" b="b"/>
              <a:pathLst>
                <a:path w="2301" h="1900" extrusionOk="0">
                  <a:moveTo>
                    <a:pt x="2076" y="1"/>
                  </a:moveTo>
                  <a:cubicBezTo>
                    <a:pt x="2044" y="1"/>
                    <a:pt x="2012" y="12"/>
                    <a:pt x="1984" y="37"/>
                  </a:cubicBezTo>
                  <a:cubicBezTo>
                    <a:pt x="1387" y="599"/>
                    <a:pt x="753" y="1137"/>
                    <a:pt x="96" y="1627"/>
                  </a:cubicBezTo>
                  <a:cubicBezTo>
                    <a:pt x="36" y="1675"/>
                    <a:pt x="0" y="1758"/>
                    <a:pt x="48" y="1818"/>
                  </a:cubicBezTo>
                  <a:cubicBezTo>
                    <a:pt x="72" y="1867"/>
                    <a:pt x="125" y="1900"/>
                    <a:pt x="175" y="1900"/>
                  </a:cubicBezTo>
                  <a:cubicBezTo>
                    <a:pt x="198" y="1900"/>
                    <a:pt x="220" y="1893"/>
                    <a:pt x="239" y="1878"/>
                  </a:cubicBezTo>
                  <a:cubicBezTo>
                    <a:pt x="920" y="1364"/>
                    <a:pt x="1566" y="814"/>
                    <a:pt x="2188" y="240"/>
                  </a:cubicBezTo>
                  <a:cubicBezTo>
                    <a:pt x="2300" y="146"/>
                    <a:pt x="2192" y="1"/>
                    <a:pt x="2076" y="1"/>
                  </a:cubicBezTo>
                  <a:close/>
                </a:path>
              </a:pathLst>
            </a:custGeom>
            <a:solidFill>
              <a:srgbClr val="15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92;p56"/>
            <p:cNvSpPr/>
            <p:nvPr/>
          </p:nvSpPr>
          <p:spPr>
            <a:xfrm>
              <a:off x="1411650" y="1881625"/>
              <a:ext cx="486550" cy="49025"/>
            </a:xfrm>
            <a:custGeom>
              <a:avLst/>
              <a:gdLst/>
              <a:ahLst/>
              <a:cxnLst/>
              <a:rect l="l" t="t" r="r" b="b"/>
              <a:pathLst>
                <a:path w="19462" h="1961" extrusionOk="0">
                  <a:moveTo>
                    <a:pt x="1" y="0"/>
                  </a:moveTo>
                  <a:lnTo>
                    <a:pt x="1" y="682"/>
                  </a:lnTo>
                  <a:cubicBezTo>
                    <a:pt x="1" y="1387"/>
                    <a:pt x="574" y="1961"/>
                    <a:pt x="1292" y="1961"/>
                  </a:cubicBezTo>
                  <a:lnTo>
                    <a:pt x="18170" y="1961"/>
                  </a:lnTo>
                  <a:cubicBezTo>
                    <a:pt x="18887" y="1961"/>
                    <a:pt x="19461" y="1387"/>
                    <a:pt x="19461" y="682"/>
                  </a:cubicBezTo>
                  <a:lnTo>
                    <a:pt x="19461" y="0"/>
                  </a:lnTo>
                  <a:close/>
                </a:path>
              </a:pathLst>
            </a:custGeom>
            <a:solidFill>
              <a:srgbClr val="F4E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93;p56"/>
            <p:cNvSpPr/>
            <p:nvPr/>
          </p:nvSpPr>
          <p:spPr>
            <a:xfrm>
              <a:off x="1605900" y="1930625"/>
              <a:ext cx="99825" cy="43050"/>
            </a:xfrm>
            <a:custGeom>
              <a:avLst/>
              <a:gdLst/>
              <a:ahLst/>
              <a:cxnLst/>
              <a:rect l="l" t="t" r="r" b="b"/>
              <a:pathLst>
                <a:path w="3993" h="1722" extrusionOk="0">
                  <a:moveTo>
                    <a:pt x="0" y="1"/>
                  </a:moveTo>
                  <a:lnTo>
                    <a:pt x="0" y="1722"/>
                  </a:lnTo>
                  <a:lnTo>
                    <a:pt x="3993" y="1722"/>
                  </a:lnTo>
                  <a:lnTo>
                    <a:pt x="3993" y="1"/>
                  </a:lnTo>
                  <a:close/>
                </a:path>
              </a:pathLst>
            </a:custGeom>
            <a:solidFill>
              <a:srgbClr val="E3C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294;p56"/>
            <p:cNvSpPr/>
            <p:nvPr/>
          </p:nvSpPr>
          <p:spPr>
            <a:xfrm>
              <a:off x="1411650" y="1598025"/>
              <a:ext cx="486550" cy="284525"/>
            </a:xfrm>
            <a:custGeom>
              <a:avLst/>
              <a:gdLst/>
              <a:ahLst/>
              <a:cxnLst/>
              <a:rect l="l" t="t" r="r" b="b"/>
              <a:pathLst>
                <a:path w="19462" h="11381" extrusionOk="0">
                  <a:moveTo>
                    <a:pt x="1184" y="0"/>
                  </a:moveTo>
                  <a:cubicBezTo>
                    <a:pt x="527" y="0"/>
                    <a:pt x="1" y="538"/>
                    <a:pt x="1" y="1196"/>
                  </a:cubicBezTo>
                  <a:lnTo>
                    <a:pt x="1" y="11380"/>
                  </a:lnTo>
                  <a:lnTo>
                    <a:pt x="19461" y="11380"/>
                  </a:lnTo>
                  <a:lnTo>
                    <a:pt x="19461" y="1196"/>
                  </a:lnTo>
                  <a:cubicBezTo>
                    <a:pt x="19461" y="538"/>
                    <a:pt x="18935" y="0"/>
                    <a:pt x="18278" y="0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95;p56"/>
            <p:cNvSpPr/>
            <p:nvPr/>
          </p:nvSpPr>
          <p:spPr>
            <a:xfrm>
              <a:off x="1431375" y="1618650"/>
              <a:ext cx="450075" cy="246250"/>
            </a:xfrm>
            <a:custGeom>
              <a:avLst/>
              <a:gdLst/>
              <a:ahLst/>
              <a:cxnLst/>
              <a:rect l="l" t="t" r="r" b="b"/>
              <a:pathLst>
                <a:path w="18003" h="9850" extrusionOk="0">
                  <a:moveTo>
                    <a:pt x="1" y="0"/>
                  </a:moveTo>
                  <a:lnTo>
                    <a:pt x="1" y="9850"/>
                  </a:lnTo>
                  <a:lnTo>
                    <a:pt x="18003" y="9850"/>
                  </a:lnTo>
                  <a:lnTo>
                    <a:pt x="18003" y="0"/>
                  </a:lnTo>
                  <a:close/>
                </a:path>
              </a:pathLst>
            </a:custGeom>
            <a:solidFill>
              <a:srgbClr val="F7F0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96;p56"/>
            <p:cNvSpPr/>
            <p:nvPr/>
          </p:nvSpPr>
          <p:spPr>
            <a:xfrm>
              <a:off x="1643850" y="1892975"/>
              <a:ext cx="22150" cy="22125"/>
            </a:xfrm>
            <a:custGeom>
              <a:avLst/>
              <a:gdLst/>
              <a:ahLst/>
              <a:cxnLst/>
              <a:rect l="l" t="t" r="r" b="b"/>
              <a:pathLst>
                <a:path w="886" h="885" extrusionOk="0">
                  <a:moveTo>
                    <a:pt x="443" y="0"/>
                  </a:moveTo>
                  <a:cubicBezTo>
                    <a:pt x="204" y="0"/>
                    <a:pt x="1" y="192"/>
                    <a:pt x="1" y="443"/>
                  </a:cubicBezTo>
                  <a:cubicBezTo>
                    <a:pt x="1" y="682"/>
                    <a:pt x="204" y="885"/>
                    <a:pt x="443" y="885"/>
                  </a:cubicBezTo>
                  <a:cubicBezTo>
                    <a:pt x="682" y="885"/>
                    <a:pt x="885" y="682"/>
                    <a:pt x="885" y="443"/>
                  </a:cubicBezTo>
                  <a:cubicBezTo>
                    <a:pt x="885" y="192"/>
                    <a:pt x="682" y="0"/>
                    <a:pt x="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97;p56"/>
            <p:cNvSpPr/>
            <p:nvPr/>
          </p:nvSpPr>
          <p:spPr>
            <a:xfrm>
              <a:off x="1461250" y="1732800"/>
              <a:ext cx="148250" cy="107300"/>
            </a:xfrm>
            <a:custGeom>
              <a:avLst/>
              <a:gdLst/>
              <a:ahLst/>
              <a:cxnLst/>
              <a:rect l="l" t="t" r="r" b="b"/>
              <a:pathLst>
                <a:path w="5930" h="4292" extrusionOk="0">
                  <a:moveTo>
                    <a:pt x="360" y="0"/>
                  </a:moveTo>
                  <a:cubicBezTo>
                    <a:pt x="156" y="0"/>
                    <a:pt x="1" y="156"/>
                    <a:pt x="1" y="359"/>
                  </a:cubicBezTo>
                  <a:lnTo>
                    <a:pt x="1" y="3933"/>
                  </a:lnTo>
                  <a:cubicBezTo>
                    <a:pt x="1" y="4124"/>
                    <a:pt x="156" y="4292"/>
                    <a:pt x="360" y="4292"/>
                  </a:cubicBezTo>
                  <a:lnTo>
                    <a:pt x="5571" y="4292"/>
                  </a:lnTo>
                  <a:cubicBezTo>
                    <a:pt x="5775" y="4292"/>
                    <a:pt x="5930" y="4124"/>
                    <a:pt x="5930" y="3933"/>
                  </a:cubicBezTo>
                  <a:lnTo>
                    <a:pt x="5930" y="359"/>
                  </a:lnTo>
                  <a:cubicBezTo>
                    <a:pt x="5930" y="156"/>
                    <a:pt x="5775" y="0"/>
                    <a:pt x="5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98;p56"/>
            <p:cNvSpPr/>
            <p:nvPr/>
          </p:nvSpPr>
          <p:spPr>
            <a:xfrm>
              <a:off x="1478000" y="1802125"/>
              <a:ext cx="114775" cy="6600"/>
            </a:xfrm>
            <a:custGeom>
              <a:avLst/>
              <a:gdLst/>
              <a:ahLst/>
              <a:cxnLst/>
              <a:rect l="l" t="t" r="r" b="b"/>
              <a:pathLst>
                <a:path w="4591" h="264" extrusionOk="0">
                  <a:moveTo>
                    <a:pt x="132" y="1"/>
                  </a:moveTo>
                  <a:cubicBezTo>
                    <a:pt x="60" y="1"/>
                    <a:pt x="0" y="60"/>
                    <a:pt x="0" y="132"/>
                  </a:cubicBezTo>
                  <a:lnTo>
                    <a:pt x="0" y="144"/>
                  </a:lnTo>
                  <a:cubicBezTo>
                    <a:pt x="0" y="204"/>
                    <a:pt x="60" y="264"/>
                    <a:pt x="132" y="264"/>
                  </a:cubicBezTo>
                  <a:lnTo>
                    <a:pt x="4459" y="264"/>
                  </a:lnTo>
                  <a:cubicBezTo>
                    <a:pt x="4531" y="264"/>
                    <a:pt x="4591" y="204"/>
                    <a:pt x="4591" y="144"/>
                  </a:cubicBezTo>
                  <a:lnTo>
                    <a:pt x="4591" y="132"/>
                  </a:lnTo>
                  <a:cubicBezTo>
                    <a:pt x="4591" y="60"/>
                    <a:pt x="4531" y="1"/>
                    <a:pt x="4459" y="1"/>
                  </a:cubicBezTo>
                  <a:close/>
                </a:path>
              </a:pathLst>
            </a:custGeom>
            <a:solidFill>
              <a:srgbClr val="F7F0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99;p56"/>
            <p:cNvSpPr/>
            <p:nvPr/>
          </p:nvSpPr>
          <p:spPr>
            <a:xfrm>
              <a:off x="1478000" y="1817375"/>
              <a:ext cx="68150" cy="6300"/>
            </a:xfrm>
            <a:custGeom>
              <a:avLst/>
              <a:gdLst/>
              <a:ahLst/>
              <a:cxnLst/>
              <a:rect l="l" t="t" r="r" b="b"/>
              <a:pathLst>
                <a:path w="2726" h="252" extrusionOk="0">
                  <a:moveTo>
                    <a:pt x="132" y="0"/>
                  </a:moveTo>
                  <a:cubicBezTo>
                    <a:pt x="60" y="0"/>
                    <a:pt x="0" y="48"/>
                    <a:pt x="0" y="120"/>
                  </a:cubicBezTo>
                  <a:lnTo>
                    <a:pt x="0" y="132"/>
                  </a:lnTo>
                  <a:cubicBezTo>
                    <a:pt x="0" y="203"/>
                    <a:pt x="60" y="251"/>
                    <a:pt x="132" y="251"/>
                  </a:cubicBezTo>
                  <a:lnTo>
                    <a:pt x="2594" y="251"/>
                  </a:lnTo>
                  <a:cubicBezTo>
                    <a:pt x="2666" y="251"/>
                    <a:pt x="2726" y="203"/>
                    <a:pt x="2726" y="132"/>
                  </a:cubicBezTo>
                  <a:lnTo>
                    <a:pt x="2726" y="120"/>
                  </a:lnTo>
                  <a:cubicBezTo>
                    <a:pt x="2726" y="48"/>
                    <a:pt x="2666" y="0"/>
                    <a:pt x="2594" y="0"/>
                  </a:cubicBezTo>
                  <a:close/>
                </a:path>
              </a:pathLst>
            </a:custGeom>
            <a:solidFill>
              <a:srgbClr val="F7F0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00;p56"/>
            <p:cNvSpPr/>
            <p:nvPr/>
          </p:nvSpPr>
          <p:spPr>
            <a:xfrm>
              <a:off x="1474400" y="1745050"/>
              <a:ext cx="40675" cy="40975"/>
            </a:xfrm>
            <a:custGeom>
              <a:avLst/>
              <a:gdLst/>
              <a:ahLst/>
              <a:cxnLst/>
              <a:rect l="l" t="t" r="r" b="b"/>
              <a:pathLst>
                <a:path w="1627" h="1639" extrusionOk="0">
                  <a:moveTo>
                    <a:pt x="814" y="0"/>
                  </a:moveTo>
                  <a:cubicBezTo>
                    <a:pt x="360" y="0"/>
                    <a:pt x="1" y="359"/>
                    <a:pt x="1" y="813"/>
                  </a:cubicBezTo>
                  <a:cubicBezTo>
                    <a:pt x="1" y="1267"/>
                    <a:pt x="360" y="1638"/>
                    <a:pt x="814" y="1638"/>
                  </a:cubicBezTo>
                  <a:cubicBezTo>
                    <a:pt x="1268" y="1638"/>
                    <a:pt x="1627" y="1267"/>
                    <a:pt x="1627" y="813"/>
                  </a:cubicBezTo>
                  <a:cubicBezTo>
                    <a:pt x="1627" y="371"/>
                    <a:pt x="1268" y="0"/>
                    <a:pt x="814" y="0"/>
                  </a:cubicBezTo>
                  <a:close/>
                </a:path>
              </a:pathLst>
            </a:custGeom>
            <a:solidFill>
              <a:srgbClr val="F4E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01;p56"/>
            <p:cNvSpPr/>
            <p:nvPr/>
          </p:nvSpPr>
          <p:spPr>
            <a:xfrm>
              <a:off x="1561375" y="1973650"/>
              <a:ext cx="187100" cy="14675"/>
            </a:xfrm>
            <a:custGeom>
              <a:avLst/>
              <a:gdLst/>
              <a:ahLst/>
              <a:cxnLst/>
              <a:rect l="l" t="t" r="r" b="b"/>
              <a:pathLst>
                <a:path w="7484" h="587" extrusionOk="0">
                  <a:moveTo>
                    <a:pt x="574" y="1"/>
                  </a:moveTo>
                  <a:cubicBezTo>
                    <a:pt x="263" y="1"/>
                    <a:pt x="0" y="264"/>
                    <a:pt x="0" y="587"/>
                  </a:cubicBezTo>
                  <a:lnTo>
                    <a:pt x="7483" y="587"/>
                  </a:lnTo>
                  <a:cubicBezTo>
                    <a:pt x="7483" y="264"/>
                    <a:pt x="7232" y="1"/>
                    <a:pt x="6910" y="1"/>
                  </a:cubicBezTo>
                  <a:close/>
                </a:path>
              </a:pathLst>
            </a:custGeom>
            <a:solidFill>
              <a:srgbClr val="F4E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02;p56"/>
            <p:cNvSpPr/>
            <p:nvPr/>
          </p:nvSpPr>
          <p:spPr>
            <a:xfrm>
              <a:off x="1462450" y="1670350"/>
              <a:ext cx="119575" cy="6575"/>
            </a:xfrm>
            <a:custGeom>
              <a:avLst/>
              <a:gdLst/>
              <a:ahLst/>
              <a:cxnLst/>
              <a:rect l="l" t="t" r="r" b="b"/>
              <a:pathLst>
                <a:path w="4783" h="263" extrusionOk="0">
                  <a:moveTo>
                    <a:pt x="120" y="0"/>
                  </a:moveTo>
                  <a:cubicBezTo>
                    <a:pt x="61" y="0"/>
                    <a:pt x="1" y="60"/>
                    <a:pt x="1" y="132"/>
                  </a:cubicBezTo>
                  <a:lnTo>
                    <a:pt x="1" y="143"/>
                  </a:lnTo>
                  <a:cubicBezTo>
                    <a:pt x="1" y="203"/>
                    <a:pt x="61" y="263"/>
                    <a:pt x="120" y="263"/>
                  </a:cubicBezTo>
                  <a:lnTo>
                    <a:pt x="4651" y="263"/>
                  </a:lnTo>
                  <a:cubicBezTo>
                    <a:pt x="4722" y="263"/>
                    <a:pt x="4782" y="203"/>
                    <a:pt x="4782" y="143"/>
                  </a:cubicBezTo>
                  <a:lnTo>
                    <a:pt x="4782" y="132"/>
                  </a:lnTo>
                  <a:cubicBezTo>
                    <a:pt x="4782" y="60"/>
                    <a:pt x="4722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03;p56"/>
            <p:cNvSpPr/>
            <p:nvPr/>
          </p:nvSpPr>
          <p:spPr>
            <a:xfrm>
              <a:off x="1462450" y="1710975"/>
              <a:ext cx="119575" cy="6300"/>
            </a:xfrm>
            <a:custGeom>
              <a:avLst/>
              <a:gdLst/>
              <a:ahLst/>
              <a:cxnLst/>
              <a:rect l="l" t="t" r="r" b="b"/>
              <a:pathLst>
                <a:path w="4783" h="252" extrusionOk="0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4651" y="252"/>
                  </a:lnTo>
                  <a:cubicBezTo>
                    <a:pt x="4722" y="252"/>
                    <a:pt x="4782" y="204"/>
                    <a:pt x="4782" y="132"/>
                  </a:cubicBezTo>
                  <a:lnTo>
                    <a:pt x="4782" y="120"/>
                  </a:lnTo>
                  <a:cubicBezTo>
                    <a:pt x="4782" y="49"/>
                    <a:pt x="4722" y="1"/>
                    <a:pt x="4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04;p56"/>
            <p:cNvSpPr/>
            <p:nvPr/>
          </p:nvSpPr>
          <p:spPr>
            <a:xfrm>
              <a:off x="1462450" y="1690650"/>
              <a:ext cx="146475" cy="6300"/>
            </a:xfrm>
            <a:custGeom>
              <a:avLst/>
              <a:gdLst/>
              <a:ahLst/>
              <a:cxnLst/>
              <a:rect l="l" t="t" r="r" b="b"/>
              <a:pathLst>
                <a:path w="5859" h="252" extrusionOk="0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5738" y="252"/>
                  </a:lnTo>
                  <a:cubicBezTo>
                    <a:pt x="5798" y="252"/>
                    <a:pt x="5858" y="204"/>
                    <a:pt x="5858" y="132"/>
                  </a:cubicBezTo>
                  <a:lnTo>
                    <a:pt x="5858" y="120"/>
                  </a:lnTo>
                  <a:cubicBezTo>
                    <a:pt x="5858" y="49"/>
                    <a:pt x="5798" y="1"/>
                    <a:pt x="5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05;p56"/>
            <p:cNvSpPr/>
            <p:nvPr/>
          </p:nvSpPr>
          <p:spPr>
            <a:xfrm>
              <a:off x="1454100" y="1912100"/>
              <a:ext cx="68150" cy="40075"/>
            </a:xfrm>
            <a:custGeom>
              <a:avLst/>
              <a:gdLst/>
              <a:ahLst/>
              <a:cxnLst/>
              <a:rect l="l" t="t" r="r" b="b"/>
              <a:pathLst>
                <a:path w="2726" h="1603" extrusionOk="0">
                  <a:moveTo>
                    <a:pt x="0" y="0"/>
                  </a:moveTo>
                  <a:lnTo>
                    <a:pt x="0" y="1602"/>
                  </a:lnTo>
                  <a:lnTo>
                    <a:pt x="2725" y="1602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06;p56"/>
            <p:cNvSpPr/>
            <p:nvPr/>
          </p:nvSpPr>
          <p:spPr>
            <a:xfrm>
              <a:off x="1474400" y="1904625"/>
              <a:ext cx="24850" cy="14975"/>
            </a:xfrm>
            <a:custGeom>
              <a:avLst/>
              <a:gdLst/>
              <a:ahLst/>
              <a:cxnLst/>
              <a:rect l="l" t="t" r="r" b="b"/>
              <a:pathLst>
                <a:path w="994" h="599" extrusionOk="0">
                  <a:moveTo>
                    <a:pt x="1" y="1"/>
                  </a:moveTo>
                  <a:lnTo>
                    <a:pt x="1" y="598"/>
                  </a:lnTo>
                  <a:lnTo>
                    <a:pt x="993" y="598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rgbClr val="C9A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07;p56"/>
            <p:cNvSpPr/>
            <p:nvPr/>
          </p:nvSpPr>
          <p:spPr>
            <a:xfrm>
              <a:off x="1644150" y="1651800"/>
              <a:ext cx="196375" cy="188300"/>
            </a:xfrm>
            <a:custGeom>
              <a:avLst/>
              <a:gdLst/>
              <a:ahLst/>
              <a:cxnLst/>
              <a:rect l="l" t="t" r="r" b="b"/>
              <a:pathLst>
                <a:path w="7855" h="7532" extrusionOk="0">
                  <a:moveTo>
                    <a:pt x="371" y="1"/>
                  </a:moveTo>
                  <a:cubicBezTo>
                    <a:pt x="168" y="1"/>
                    <a:pt x="1" y="168"/>
                    <a:pt x="1" y="383"/>
                  </a:cubicBezTo>
                  <a:lnTo>
                    <a:pt x="1" y="7161"/>
                  </a:lnTo>
                  <a:cubicBezTo>
                    <a:pt x="1" y="7364"/>
                    <a:pt x="168" y="7532"/>
                    <a:pt x="371" y="7532"/>
                  </a:cubicBezTo>
                  <a:lnTo>
                    <a:pt x="7472" y="7532"/>
                  </a:lnTo>
                  <a:cubicBezTo>
                    <a:pt x="7687" y="7532"/>
                    <a:pt x="7854" y="7364"/>
                    <a:pt x="7842" y="7161"/>
                  </a:cubicBezTo>
                  <a:lnTo>
                    <a:pt x="7842" y="383"/>
                  </a:lnTo>
                  <a:cubicBezTo>
                    <a:pt x="7842" y="180"/>
                    <a:pt x="7675" y="1"/>
                    <a:pt x="7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08;p56"/>
            <p:cNvSpPr/>
            <p:nvPr/>
          </p:nvSpPr>
          <p:spPr>
            <a:xfrm>
              <a:off x="1679425" y="1684075"/>
              <a:ext cx="128525" cy="128525"/>
            </a:xfrm>
            <a:custGeom>
              <a:avLst/>
              <a:gdLst/>
              <a:ahLst/>
              <a:cxnLst/>
              <a:rect l="l" t="t" r="r" b="b"/>
              <a:pathLst>
                <a:path w="5141" h="5141" extrusionOk="0">
                  <a:moveTo>
                    <a:pt x="0" y="1"/>
                  </a:moveTo>
                  <a:lnTo>
                    <a:pt x="0" y="5141"/>
                  </a:lnTo>
                  <a:lnTo>
                    <a:pt x="5140" y="5141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rgbClr val="E7D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09;p56"/>
            <p:cNvSpPr/>
            <p:nvPr/>
          </p:nvSpPr>
          <p:spPr>
            <a:xfrm>
              <a:off x="1748450" y="1744750"/>
              <a:ext cx="59500" cy="67850"/>
            </a:xfrm>
            <a:custGeom>
              <a:avLst/>
              <a:gdLst/>
              <a:ahLst/>
              <a:cxnLst/>
              <a:rect l="l" t="t" r="r" b="b"/>
              <a:pathLst>
                <a:path w="2380" h="2714" extrusionOk="0">
                  <a:moveTo>
                    <a:pt x="921" y="0"/>
                  </a:moveTo>
                  <a:lnTo>
                    <a:pt x="0" y="1100"/>
                  </a:lnTo>
                  <a:lnTo>
                    <a:pt x="0" y="2714"/>
                  </a:lnTo>
                  <a:lnTo>
                    <a:pt x="2379" y="2714"/>
                  </a:lnTo>
                  <a:lnTo>
                    <a:pt x="2379" y="1327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10;p56"/>
            <p:cNvSpPr/>
            <p:nvPr/>
          </p:nvSpPr>
          <p:spPr>
            <a:xfrm>
              <a:off x="1679425" y="1731900"/>
              <a:ext cx="108500" cy="80700"/>
            </a:xfrm>
            <a:custGeom>
              <a:avLst/>
              <a:gdLst/>
              <a:ahLst/>
              <a:cxnLst/>
              <a:rect l="l" t="t" r="r" b="b"/>
              <a:pathLst>
                <a:path w="4340" h="3228" extrusionOk="0">
                  <a:moveTo>
                    <a:pt x="1040" y="0"/>
                  </a:moveTo>
                  <a:lnTo>
                    <a:pt x="0" y="1590"/>
                  </a:lnTo>
                  <a:lnTo>
                    <a:pt x="0" y="3228"/>
                  </a:lnTo>
                  <a:lnTo>
                    <a:pt x="4339" y="3228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C9A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11;p56"/>
            <p:cNvSpPr/>
            <p:nvPr/>
          </p:nvSpPr>
          <p:spPr>
            <a:xfrm>
              <a:off x="1262825" y="1556925"/>
              <a:ext cx="63075" cy="57700"/>
            </a:xfrm>
            <a:custGeom>
              <a:avLst/>
              <a:gdLst/>
              <a:ahLst/>
              <a:cxnLst/>
              <a:rect l="l" t="t" r="r" b="b"/>
              <a:pathLst>
                <a:path w="2523" h="2308" extrusionOk="0">
                  <a:moveTo>
                    <a:pt x="1260" y="1"/>
                  </a:moveTo>
                  <a:cubicBezTo>
                    <a:pt x="966" y="1"/>
                    <a:pt x="670" y="114"/>
                    <a:pt x="443" y="341"/>
                  </a:cubicBezTo>
                  <a:cubicBezTo>
                    <a:pt x="1" y="796"/>
                    <a:pt x="1" y="1525"/>
                    <a:pt x="443" y="1967"/>
                  </a:cubicBezTo>
                  <a:cubicBezTo>
                    <a:pt x="670" y="2194"/>
                    <a:pt x="966" y="2308"/>
                    <a:pt x="1260" y="2308"/>
                  </a:cubicBezTo>
                  <a:cubicBezTo>
                    <a:pt x="1555" y="2308"/>
                    <a:pt x="1848" y="2194"/>
                    <a:pt x="2069" y="1967"/>
                  </a:cubicBezTo>
                  <a:cubicBezTo>
                    <a:pt x="2523" y="1525"/>
                    <a:pt x="2523" y="796"/>
                    <a:pt x="2069" y="341"/>
                  </a:cubicBezTo>
                  <a:cubicBezTo>
                    <a:pt x="1848" y="114"/>
                    <a:pt x="1555" y="1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12;p56"/>
            <p:cNvSpPr/>
            <p:nvPr/>
          </p:nvSpPr>
          <p:spPr>
            <a:xfrm>
              <a:off x="1025250" y="1538225"/>
              <a:ext cx="231625" cy="191900"/>
            </a:xfrm>
            <a:custGeom>
              <a:avLst/>
              <a:gdLst/>
              <a:ahLst/>
              <a:cxnLst/>
              <a:rect l="l" t="t" r="r" b="b"/>
              <a:pathLst>
                <a:path w="9265" h="7676" extrusionOk="0">
                  <a:moveTo>
                    <a:pt x="9024" y="1"/>
                  </a:moveTo>
                  <a:cubicBezTo>
                    <a:pt x="9017" y="1"/>
                    <a:pt x="9009" y="1"/>
                    <a:pt x="9002" y="2"/>
                  </a:cubicBezTo>
                  <a:lnTo>
                    <a:pt x="7567" y="109"/>
                  </a:lnTo>
                  <a:cubicBezTo>
                    <a:pt x="7508" y="109"/>
                    <a:pt x="7460" y="133"/>
                    <a:pt x="7424" y="169"/>
                  </a:cubicBezTo>
                  <a:lnTo>
                    <a:pt x="96" y="7281"/>
                  </a:lnTo>
                  <a:cubicBezTo>
                    <a:pt x="1" y="7365"/>
                    <a:pt x="1" y="7520"/>
                    <a:pt x="96" y="7604"/>
                  </a:cubicBezTo>
                  <a:cubicBezTo>
                    <a:pt x="132" y="7652"/>
                    <a:pt x="204" y="7676"/>
                    <a:pt x="264" y="7676"/>
                  </a:cubicBezTo>
                  <a:cubicBezTo>
                    <a:pt x="323" y="7676"/>
                    <a:pt x="383" y="7652"/>
                    <a:pt x="419" y="7616"/>
                  </a:cubicBezTo>
                  <a:lnTo>
                    <a:pt x="7687" y="563"/>
                  </a:lnTo>
                  <a:lnTo>
                    <a:pt x="9038" y="468"/>
                  </a:lnTo>
                  <a:cubicBezTo>
                    <a:pt x="9169" y="456"/>
                    <a:pt x="9265" y="336"/>
                    <a:pt x="9253" y="217"/>
                  </a:cubicBezTo>
                  <a:cubicBezTo>
                    <a:pt x="9241" y="93"/>
                    <a:pt x="9145" y="1"/>
                    <a:pt x="9024" y="1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13;p56"/>
            <p:cNvSpPr/>
            <p:nvPr/>
          </p:nvSpPr>
          <p:spPr>
            <a:xfrm>
              <a:off x="1036300" y="1718525"/>
              <a:ext cx="84300" cy="250975"/>
            </a:xfrm>
            <a:custGeom>
              <a:avLst/>
              <a:gdLst/>
              <a:ahLst/>
              <a:cxnLst/>
              <a:rect l="l" t="t" r="r" b="b"/>
              <a:pathLst>
                <a:path w="3372" h="10039" extrusionOk="0">
                  <a:moveTo>
                    <a:pt x="268" y="0"/>
                  </a:moveTo>
                  <a:cubicBezTo>
                    <a:pt x="246" y="0"/>
                    <a:pt x="225" y="3"/>
                    <a:pt x="204" y="10"/>
                  </a:cubicBezTo>
                  <a:cubicBezTo>
                    <a:pt x="73" y="45"/>
                    <a:pt x="1" y="177"/>
                    <a:pt x="37" y="296"/>
                  </a:cubicBezTo>
                  <a:lnTo>
                    <a:pt x="2882" y="9871"/>
                  </a:lnTo>
                  <a:cubicBezTo>
                    <a:pt x="2918" y="9979"/>
                    <a:pt x="3013" y="10039"/>
                    <a:pt x="3109" y="10039"/>
                  </a:cubicBezTo>
                  <a:cubicBezTo>
                    <a:pt x="3133" y="10039"/>
                    <a:pt x="3157" y="10039"/>
                    <a:pt x="3181" y="10027"/>
                  </a:cubicBezTo>
                  <a:cubicBezTo>
                    <a:pt x="3300" y="9991"/>
                    <a:pt x="3372" y="9859"/>
                    <a:pt x="3336" y="9740"/>
                  </a:cubicBezTo>
                  <a:lnTo>
                    <a:pt x="491" y="165"/>
                  </a:lnTo>
                  <a:cubicBezTo>
                    <a:pt x="461" y="66"/>
                    <a:pt x="367" y="0"/>
                    <a:pt x="268" y="0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14;p56"/>
            <p:cNvSpPr/>
            <p:nvPr/>
          </p:nvSpPr>
          <p:spPr>
            <a:xfrm>
              <a:off x="1223975" y="1487075"/>
              <a:ext cx="67275" cy="78400"/>
            </a:xfrm>
            <a:custGeom>
              <a:avLst/>
              <a:gdLst/>
              <a:ahLst/>
              <a:cxnLst/>
              <a:rect l="l" t="t" r="r" b="b"/>
              <a:pathLst>
                <a:path w="2691" h="3136" extrusionOk="0">
                  <a:moveTo>
                    <a:pt x="876" y="1"/>
                  </a:moveTo>
                  <a:cubicBezTo>
                    <a:pt x="749" y="1"/>
                    <a:pt x="620" y="33"/>
                    <a:pt x="503" y="99"/>
                  </a:cubicBezTo>
                  <a:cubicBezTo>
                    <a:pt x="132" y="314"/>
                    <a:pt x="1" y="780"/>
                    <a:pt x="216" y="1151"/>
                  </a:cubicBezTo>
                  <a:lnTo>
                    <a:pt x="1364" y="3135"/>
                  </a:lnTo>
                  <a:lnTo>
                    <a:pt x="2690" y="2370"/>
                  </a:lnTo>
                  <a:lnTo>
                    <a:pt x="1543" y="386"/>
                  </a:lnTo>
                  <a:cubicBezTo>
                    <a:pt x="1398" y="137"/>
                    <a:pt x="1139" y="1"/>
                    <a:pt x="876" y="1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15;p56"/>
            <p:cNvSpPr/>
            <p:nvPr/>
          </p:nvSpPr>
          <p:spPr>
            <a:xfrm>
              <a:off x="1046175" y="1959025"/>
              <a:ext cx="136000" cy="29000"/>
            </a:xfrm>
            <a:custGeom>
              <a:avLst/>
              <a:gdLst/>
              <a:ahLst/>
              <a:cxnLst/>
              <a:rect l="l" t="t" r="r" b="b"/>
              <a:pathLst>
                <a:path w="5440" h="1160" extrusionOk="0">
                  <a:moveTo>
                    <a:pt x="2750" y="0"/>
                  </a:moveTo>
                  <a:cubicBezTo>
                    <a:pt x="742" y="0"/>
                    <a:pt x="0" y="1160"/>
                    <a:pt x="0" y="1160"/>
                  </a:cubicBezTo>
                  <a:lnTo>
                    <a:pt x="5439" y="1160"/>
                  </a:lnTo>
                  <a:cubicBezTo>
                    <a:pt x="5439" y="1160"/>
                    <a:pt x="4746" y="0"/>
                    <a:pt x="2750" y="0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16;p56"/>
            <p:cNvSpPr/>
            <p:nvPr/>
          </p:nvSpPr>
          <p:spPr>
            <a:xfrm>
              <a:off x="1030025" y="1711575"/>
              <a:ext cx="39475" cy="25425"/>
            </a:xfrm>
            <a:custGeom>
              <a:avLst/>
              <a:gdLst/>
              <a:ahLst/>
              <a:cxnLst/>
              <a:rect l="l" t="t" r="r" b="b"/>
              <a:pathLst>
                <a:path w="1579" h="1017" extrusionOk="0">
                  <a:moveTo>
                    <a:pt x="1" y="1"/>
                  </a:moveTo>
                  <a:lnTo>
                    <a:pt x="1" y="1005"/>
                  </a:lnTo>
                  <a:lnTo>
                    <a:pt x="945" y="1005"/>
                  </a:lnTo>
                  <a:cubicBezTo>
                    <a:pt x="993" y="1017"/>
                    <a:pt x="1029" y="1017"/>
                    <a:pt x="1065" y="1017"/>
                  </a:cubicBezTo>
                  <a:cubicBezTo>
                    <a:pt x="1352" y="1017"/>
                    <a:pt x="1579" y="790"/>
                    <a:pt x="1579" y="515"/>
                  </a:cubicBezTo>
                  <a:cubicBezTo>
                    <a:pt x="1579" y="228"/>
                    <a:pt x="1352" y="1"/>
                    <a:pt x="1065" y="1"/>
                  </a:cubicBezTo>
                  <a:close/>
                </a:path>
              </a:pathLst>
            </a:custGeom>
            <a:solidFill>
              <a:srgbClr val="F3C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317;p56"/>
            <p:cNvSpPr/>
            <p:nvPr/>
          </p:nvSpPr>
          <p:spPr>
            <a:xfrm>
              <a:off x="1018375" y="1711575"/>
              <a:ext cx="25725" cy="25425"/>
            </a:xfrm>
            <a:custGeom>
              <a:avLst/>
              <a:gdLst/>
              <a:ahLst/>
              <a:cxnLst/>
              <a:rect l="l" t="t" r="r" b="b"/>
              <a:pathLst>
                <a:path w="1029" h="1017" extrusionOk="0">
                  <a:moveTo>
                    <a:pt x="515" y="1"/>
                  </a:moveTo>
                  <a:cubicBezTo>
                    <a:pt x="228" y="1"/>
                    <a:pt x="1" y="228"/>
                    <a:pt x="1" y="515"/>
                  </a:cubicBezTo>
                  <a:cubicBezTo>
                    <a:pt x="1" y="790"/>
                    <a:pt x="228" y="1017"/>
                    <a:pt x="515" y="1017"/>
                  </a:cubicBezTo>
                  <a:cubicBezTo>
                    <a:pt x="802" y="1017"/>
                    <a:pt x="1029" y="790"/>
                    <a:pt x="1029" y="515"/>
                  </a:cubicBezTo>
                  <a:cubicBezTo>
                    <a:pt x="1029" y="228"/>
                    <a:pt x="802" y="1"/>
                    <a:pt x="515" y="1"/>
                  </a:cubicBezTo>
                  <a:close/>
                </a:path>
              </a:pathLst>
            </a:custGeom>
            <a:solidFill>
              <a:srgbClr val="F7D7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18;p56"/>
            <p:cNvSpPr/>
            <p:nvPr/>
          </p:nvSpPr>
          <p:spPr>
            <a:xfrm>
              <a:off x="1229650" y="1524500"/>
              <a:ext cx="118375" cy="92675"/>
            </a:xfrm>
            <a:custGeom>
              <a:avLst/>
              <a:gdLst/>
              <a:ahLst/>
              <a:cxnLst/>
              <a:rect l="l" t="t" r="r" b="b"/>
              <a:pathLst>
                <a:path w="4735" h="3707" extrusionOk="0">
                  <a:moveTo>
                    <a:pt x="2511" y="1"/>
                  </a:moveTo>
                  <a:cubicBezTo>
                    <a:pt x="1125" y="1"/>
                    <a:pt x="1" y="1124"/>
                    <a:pt x="1" y="2511"/>
                  </a:cubicBezTo>
                  <a:cubicBezTo>
                    <a:pt x="1" y="2941"/>
                    <a:pt x="109" y="3348"/>
                    <a:pt x="300" y="3706"/>
                  </a:cubicBezTo>
                  <a:lnTo>
                    <a:pt x="4735" y="1328"/>
                  </a:lnTo>
                  <a:cubicBezTo>
                    <a:pt x="4316" y="527"/>
                    <a:pt x="3479" y="1"/>
                    <a:pt x="2511" y="1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19;p56"/>
            <p:cNvSpPr/>
            <p:nvPr/>
          </p:nvSpPr>
          <p:spPr>
            <a:xfrm>
              <a:off x="2064325" y="1862800"/>
              <a:ext cx="116575" cy="124925"/>
            </a:xfrm>
            <a:custGeom>
              <a:avLst/>
              <a:gdLst/>
              <a:ahLst/>
              <a:cxnLst/>
              <a:rect l="l" t="t" r="r" b="b"/>
              <a:pathLst>
                <a:path w="4663" h="4997" extrusionOk="0">
                  <a:moveTo>
                    <a:pt x="0" y="0"/>
                  </a:moveTo>
                  <a:lnTo>
                    <a:pt x="729" y="4997"/>
                  </a:lnTo>
                  <a:lnTo>
                    <a:pt x="3969" y="4997"/>
                  </a:lnTo>
                  <a:lnTo>
                    <a:pt x="4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20;p56"/>
            <p:cNvSpPr/>
            <p:nvPr/>
          </p:nvSpPr>
          <p:spPr>
            <a:xfrm>
              <a:off x="2032650" y="1889950"/>
              <a:ext cx="50825" cy="69100"/>
            </a:xfrm>
            <a:custGeom>
              <a:avLst/>
              <a:gdLst/>
              <a:ahLst/>
              <a:cxnLst/>
              <a:rect l="l" t="t" r="r" b="b"/>
              <a:pathLst>
                <a:path w="2033" h="2764" extrusionOk="0">
                  <a:moveTo>
                    <a:pt x="1629" y="0"/>
                  </a:moveTo>
                  <a:cubicBezTo>
                    <a:pt x="1414" y="0"/>
                    <a:pt x="870" y="31"/>
                    <a:pt x="466" y="349"/>
                  </a:cubicBezTo>
                  <a:cubicBezTo>
                    <a:pt x="156" y="588"/>
                    <a:pt x="0" y="946"/>
                    <a:pt x="0" y="1388"/>
                  </a:cubicBezTo>
                  <a:cubicBezTo>
                    <a:pt x="0" y="1795"/>
                    <a:pt x="144" y="2118"/>
                    <a:pt x="454" y="2357"/>
                  </a:cubicBezTo>
                  <a:cubicBezTo>
                    <a:pt x="921" y="2727"/>
                    <a:pt x="1590" y="2763"/>
                    <a:pt x="1889" y="2763"/>
                  </a:cubicBezTo>
                  <a:lnTo>
                    <a:pt x="2032" y="2763"/>
                  </a:lnTo>
                  <a:lnTo>
                    <a:pt x="1973" y="2225"/>
                  </a:lnTo>
                  <a:cubicBezTo>
                    <a:pt x="1973" y="2225"/>
                    <a:pt x="1946" y="2227"/>
                    <a:pt x="1901" y="2227"/>
                  </a:cubicBezTo>
                  <a:cubicBezTo>
                    <a:pt x="1712" y="2227"/>
                    <a:pt x="1193" y="2203"/>
                    <a:pt x="885" y="1962"/>
                  </a:cubicBezTo>
                  <a:cubicBezTo>
                    <a:pt x="717" y="1831"/>
                    <a:pt x="634" y="1640"/>
                    <a:pt x="634" y="1388"/>
                  </a:cubicBezTo>
                  <a:cubicBezTo>
                    <a:pt x="634" y="1102"/>
                    <a:pt x="717" y="886"/>
                    <a:pt x="897" y="755"/>
                  </a:cubicBezTo>
                  <a:cubicBezTo>
                    <a:pt x="1117" y="571"/>
                    <a:pt x="1451" y="550"/>
                    <a:pt x="1594" y="550"/>
                  </a:cubicBezTo>
                  <a:cubicBezTo>
                    <a:pt x="1636" y="550"/>
                    <a:pt x="1662" y="552"/>
                    <a:pt x="1662" y="552"/>
                  </a:cubicBezTo>
                  <a:lnTo>
                    <a:pt x="1721" y="2"/>
                  </a:lnTo>
                  <a:cubicBezTo>
                    <a:pt x="1714" y="2"/>
                    <a:pt x="1682" y="0"/>
                    <a:pt x="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21;p56"/>
            <p:cNvSpPr/>
            <p:nvPr/>
          </p:nvSpPr>
          <p:spPr>
            <a:xfrm>
              <a:off x="984025" y="1151725"/>
              <a:ext cx="281225" cy="248625"/>
            </a:xfrm>
            <a:custGeom>
              <a:avLst/>
              <a:gdLst/>
              <a:ahLst/>
              <a:cxnLst/>
              <a:rect l="l" t="t" r="r" b="b"/>
              <a:pathLst>
                <a:path w="11249" h="9945" extrusionOk="0">
                  <a:moveTo>
                    <a:pt x="5616" y="0"/>
                  </a:moveTo>
                  <a:cubicBezTo>
                    <a:pt x="3613" y="0"/>
                    <a:pt x="1729" y="1223"/>
                    <a:pt x="980" y="3209"/>
                  </a:cubicBezTo>
                  <a:cubicBezTo>
                    <a:pt x="0" y="5779"/>
                    <a:pt x="1291" y="8648"/>
                    <a:pt x="3861" y="9616"/>
                  </a:cubicBezTo>
                  <a:cubicBezTo>
                    <a:pt x="4445" y="9839"/>
                    <a:pt x="5044" y="9944"/>
                    <a:pt x="5632" y="9944"/>
                  </a:cubicBezTo>
                  <a:cubicBezTo>
                    <a:pt x="7636" y="9944"/>
                    <a:pt x="9520" y="8722"/>
                    <a:pt x="10268" y="6735"/>
                  </a:cubicBezTo>
                  <a:cubicBezTo>
                    <a:pt x="11248" y="4165"/>
                    <a:pt x="9957" y="1297"/>
                    <a:pt x="7387" y="328"/>
                  </a:cubicBezTo>
                  <a:cubicBezTo>
                    <a:pt x="6804" y="106"/>
                    <a:pt x="6205" y="0"/>
                    <a:pt x="5616" y="0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22;p56"/>
            <p:cNvSpPr/>
            <p:nvPr/>
          </p:nvSpPr>
          <p:spPr>
            <a:xfrm>
              <a:off x="1016875" y="1177975"/>
              <a:ext cx="215500" cy="196125"/>
            </a:xfrm>
            <a:custGeom>
              <a:avLst/>
              <a:gdLst/>
              <a:ahLst/>
              <a:cxnLst/>
              <a:rect l="l" t="t" r="r" b="b"/>
              <a:pathLst>
                <a:path w="8620" h="7845" extrusionOk="0">
                  <a:moveTo>
                    <a:pt x="4312" y="1"/>
                  </a:moveTo>
                  <a:cubicBezTo>
                    <a:pt x="2531" y="1"/>
                    <a:pt x="912" y="1225"/>
                    <a:pt x="491" y="3032"/>
                  </a:cubicBezTo>
                  <a:cubicBezTo>
                    <a:pt x="1" y="5148"/>
                    <a:pt x="1304" y="7251"/>
                    <a:pt x="3420" y="7741"/>
                  </a:cubicBezTo>
                  <a:cubicBezTo>
                    <a:pt x="3719" y="7811"/>
                    <a:pt x="4018" y="7845"/>
                    <a:pt x="4313" y="7845"/>
                  </a:cubicBezTo>
                  <a:cubicBezTo>
                    <a:pt x="6092" y="7845"/>
                    <a:pt x="7709" y="6628"/>
                    <a:pt x="8129" y="4813"/>
                  </a:cubicBezTo>
                  <a:cubicBezTo>
                    <a:pt x="8620" y="2709"/>
                    <a:pt x="7305" y="593"/>
                    <a:pt x="5201" y="103"/>
                  </a:cubicBezTo>
                  <a:cubicBezTo>
                    <a:pt x="4903" y="34"/>
                    <a:pt x="4606" y="1"/>
                    <a:pt x="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23;p56"/>
            <p:cNvSpPr/>
            <p:nvPr/>
          </p:nvSpPr>
          <p:spPr>
            <a:xfrm>
              <a:off x="1084725" y="1208325"/>
              <a:ext cx="40075" cy="92975"/>
            </a:xfrm>
            <a:custGeom>
              <a:avLst/>
              <a:gdLst/>
              <a:ahLst/>
              <a:cxnLst/>
              <a:rect l="l" t="t" r="r" b="b"/>
              <a:pathLst>
                <a:path w="1603" h="3719" fill="none" extrusionOk="0">
                  <a:moveTo>
                    <a:pt x="1602" y="1"/>
                  </a:moveTo>
                  <a:lnTo>
                    <a:pt x="1602" y="2714"/>
                  </a:lnTo>
                  <a:lnTo>
                    <a:pt x="0" y="3718"/>
                  </a:lnTo>
                </a:path>
              </a:pathLst>
            </a:custGeom>
            <a:noFill/>
            <a:ln w="8075" cap="rnd" cmpd="sng">
              <a:solidFill>
                <a:srgbClr val="15181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24;p56"/>
            <p:cNvSpPr/>
            <p:nvPr/>
          </p:nvSpPr>
          <p:spPr>
            <a:xfrm>
              <a:off x="1027650" y="2040900"/>
              <a:ext cx="88475" cy="349075"/>
            </a:xfrm>
            <a:custGeom>
              <a:avLst/>
              <a:gdLst/>
              <a:ahLst/>
              <a:cxnLst/>
              <a:rect l="l" t="t" r="r" b="b"/>
              <a:pathLst>
                <a:path w="3539" h="13963" extrusionOk="0">
                  <a:moveTo>
                    <a:pt x="2905" y="0"/>
                  </a:moveTo>
                  <a:lnTo>
                    <a:pt x="0" y="13831"/>
                  </a:lnTo>
                  <a:lnTo>
                    <a:pt x="634" y="13962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25;p56"/>
            <p:cNvSpPr/>
            <p:nvPr/>
          </p:nvSpPr>
          <p:spPr>
            <a:xfrm>
              <a:off x="1117600" y="2040900"/>
              <a:ext cx="88475" cy="349075"/>
            </a:xfrm>
            <a:custGeom>
              <a:avLst/>
              <a:gdLst/>
              <a:ahLst/>
              <a:cxnLst/>
              <a:rect l="l" t="t" r="r" b="b"/>
              <a:pathLst>
                <a:path w="3539" h="13963" extrusionOk="0">
                  <a:moveTo>
                    <a:pt x="634" y="0"/>
                  </a:moveTo>
                  <a:lnTo>
                    <a:pt x="0" y="144"/>
                  </a:lnTo>
                  <a:lnTo>
                    <a:pt x="2905" y="13962"/>
                  </a:lnTo>
                  <a:lnTo>
                    <a:pt x="3539" y="13831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26;p56"/>
            <p:cNvSpPr/>
            <p:nvPr/>
          </p:nvSpPr>
          <p:spPr>
            <a:xfrm>
              <a:off x="1044975" y="2335550"/>
              <a:ext cx="145275" cy="16475"/>
            </a:xfrm>
            <a:custGeom>
              <a:avLst/>
              <a:gdLst/>
              <a:ahLst/>
              <a:cxnLst/>
              <a:rect l="l" t="t" r="r" b="b"/>
              <a:pathLst>
                <a:path w="5811" h="659" extrusionOk="0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27;p56"/>
            <p:cNvSpPr/>
            <p:nvPr/>
          </p:nvSpPr>
          <p:spPr>
            <a:xfrm>
              <a:off x="1024350" y="2031625"/>
              <a:ext cx="189500" cy="22150"/>
            </a:xfrm>
            <a:custGeom>
              <a:avLst/>
              <a:gdLst/>
              <a:ahLst/>
              <a:cxnLst/>
              <a:rect l="l" t="t" r="r" b="b"/>
              <a:pathLst>
                <a:path w="7580" h="886" extrusionOk="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28;p56"/>
            <p:cNvSpPr/>
            <p:nvPr/>
          </p:nvSpPr>
          <p:spPr>
            <a:xfrm>
              <a:off x="2057750" y="2041200"/>
              <a:ext cx="88475" cy="348775"/>
            </a:xfrm>
            <a:custGeom>
              <a:avLst/>
              <a:gdLst/>
              <a:ahLst/>
              <a:cxnLst/>
              <a:rect l="l" t="t" r="r" b="b"/>
              <a:pathLst>
                <a:path w="3539" h="13951" extrusionOk="0">
                  <a:moveTo>
                    <a:pt x="2905" y="0"/>
                  </a:moveTo>
                  <a:lnTo>
                    <a:pt x="0" y="13819"/>
                  </a:lnTo>
                  <a:lnTo>
                    <a:pt x="634" y="13950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29;p56"/>
            <p:cNvSpPr/>
            <p:nvPr/>
          </p:nvSpPr>
          <p:spPr>
            <a:xfrm>
              <a:off x="2147400" y="2041200"/>
              <a:ext cx="88775" cy="348775"/>
            </a:xfrm>
            <a:custGeom>
              <a:avLst/>
              <a:gdLst/>
              <a:ahLst/>
              <a:cxnLst/>
              <a:rect l="l" t="t" r="r" b="b"/>
              <a:pathLst>
                <a:path w="3551" h="13951" extrusionOk="0">
                  <a:moveTo>
                    <a:pt x="646" y="0"/>
                  </a:moveTo>
                  <a:lnTo>
                    <a:pt x="0" y="132"/>
                  </a:lnTo>
                  <a:lnTo>
                    <a:pt x="2905" y="13950"/>
                  </a:lnTo>
                  <a:lnTo>
                    <a:pt x="3551" y="1381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30;p56"/>
            <p:cNvSpPr/>
            <p:nvPr/>
          </p:nvSpPr>
          <p:spPr>
            <a:xfrm>
              <a:off x="2075075" y="2335550"/>
              <a:ext cx="145275" cy="16475"/>
            </a:xfrm>
            <a:custGeom>
              <a:avLst/>
              <a:gdLst/>
              <a:ahLst/>
              <a:cxnLst/>
              <a:rect l="l" t="t" r="r" b="b"/>
              <a:pathLst>
                <a:path w="5811" h="659" extrusionOk="0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31;p56"/>
            <p:cNvSpPr/>
            <p:nvPr/>
          </p:nvSpPr>
          <p:spPr>
            <a:xfrm>
              <a:off x="2054450" y="2031625"/>
              <a:ext cx="189500" cy="22150"/>
            </a:xfrm>
            <a:custGeom>
              <a:avLst/>
              <a:gdLst/>
              <a:ahLst/>
              <a:cxnLst/>
              <a:rect l="l" t="t" r="r" b="b"/>
              <a:pathLst>
                <a:path w="7580" h="886" extrusionOk="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32;p56"/>
            <p:cNvSpPr/>
            <p:nvPr/>
          </p:nvSpPr>
          <p:spPr>
            <a:xfrm>
              <a:off x="972950" y="1988900"/>
              <a:ext cx="1325975" cy="42750"/>
            </a:xfrm>
            <a:custGeom>
              <a:avLst/>
              <a:gdLst/>
              <a:ahLst/>
              <a:cxnLst/>
              <a:rect l="l" t="t" r="r" b="b"/>
              <a:pathLst>
                <a:path w="53039" h="1710" extrusionOk="0">
                  <a:moveTo>
                    <a:pt x="1" y="1"/>
                  </a:moveTo>
                  <a:lnTo>
                    <a:pt x="1" y="1710"/>
                  </a:lnTo>
                  <a:lnTo>
                    <a:pt x="53039" y="1710"/>
                  </a:lnTo>
                  <a:lnTo>
                    <a:pt x="53039" y="1"/>
                  </a:ln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33;p56"/>
            <p:cNvSpPr/>
            <p:nvPr/>
          </p:nvSpPr>
          <p:spPr>
            <a:xfrm>
              <a:off x="819350" y="2382775"/>
              <a:ext cx="1640650" cy="11075"/>
            </a:xfrm>
            <a:custGeom>
              <a:avLst/>
              <a:gdLst/>
              <a:ahLst/>
              <a:cxnLst/>
              <a:rect l="l" t="t" r="r" b="b"/>
              <a:pathLst>
                <a:path w="65626" h="443" extrusionOk="0">
                  <a:moveTo>
                    <a:pt x="216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7"/>
                    <a:pt x="96" y="443"/>
                    <a:pt x="216" y="443"/>
                  </a:cubicBezTo>
                  <a:lnTo>
                    <a:pt x="65411" y="443"/>
                  </a:lnTo>
                  <a:cubicBezTo>
                    <a:pt x="65530" y="443"/>
                    <a:pt x="65626" y="347"/>
                    <a:pt x="65626" y="227"/>
                  </a:cubicBezTo>
                  <a:cubicBezTo>
                    <a:pt x="65626" y="108"/>
                    <a:pt x="65530" y="0"/>
                    <a:pt x="654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34;p56"/>
            <p:cNvSpPr/>
            <p:nvPr/>
          </p:nvSpPr>
          <p:spPr>
            <a:xfrm>
              <a:off x="1767875" y="2410275"/>
              <a:ext cx="32300" cy="32000"/>
            </a:xfrm>
            <a:custGeom>
              <a:avLst/>
              <a:gdLst/>
              <a:ahLst/>
              <a:cxnLst/>
              <a:rect l="l" t="t" r="r" b="b"/>
              <a:pathLst>
                <a:path w="1292" h="1280" extrusionOk="0">
                  <a:moveTo>
                    <a:pt x="646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46" y="0"/>
                  </a:cubicBezTo>
                  <a:cubicBezTo>
                    <a:pt x="1004" y="0"/>
                    <a:pt x="1291" y="287"/>
                    <a:pt x="1291" y="646"/>
                  </a:cubicBezTo>
                  <a:cubicBezTo>
                    <a:pt x="1291" y="992"/>
                    <a:pt x="1004" y="1279"/>
                    <a:pt x="646" y="1279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35;p56"/>
            <p:cNvSpPr/>
            <p:nvPr/>
          </p:nvSpPr>
          <p:spPr>
            <a:xfrm>
              <a:off x="1601725" y="2410275"/>
              <a:ext cx="32000" cy="3200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34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34" y="0"/>
                  </a:cubicBezTo>
                  <a:cubicBezTo>
                    <a:pt x="992" y="0"/>
                    <a:pt x="1279" y="287"/>
                    <a:pt x="1279" y="646"/>
                  </a:cubicBezTo>
                  <a:cubicBezTo>
                    <a:pt x="1279" y="992"/>
                    <a:pt x="992" y="1279"/>
                    <a:pt x="634" y="1279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36;p56"/>
            <p:cNvSpPr/>
            <p:nvPr/>
          </p:nvSpPr>
          <p:spPr>
            <a:xfrm>
              <a:off x="1760700" y="2275775"/>
              <a:ext cx="28425" cy="109700"/>
            </a:xfrm>
            <a:custGeom>
              <a:avLst/>
              <a:gdLst/>
              <a:ahLst/>
              <a:cxnLst/>
              <a:rect l="l" t="t" r="r" b="b"/>
              <a:pathLst>
                <a:path w="1137" h="4388" extrusionOk="0">
                  <a:moveTo>
                    <a:pt x="0" y="1"/>
                  </a:moveTo>
                  <a:lnTo>
                    <a:pt x="1136" y="1"/>
                  </a:lnTo>
                  <a:lnTo>
                    <a:pt x="1136" y="4388"/>
                  </a:lnTo>
                  <a:lnTo>
                    <a:pt x="0" y="4388"/>
                  </a:lnTo>
                  <a:close/>
                </a:path>
              </a:pathLst>
            </a:custGeom>
            <a:solidFill>
              <a:srgbClr val="FFE6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337;p56"/>
            <p:cNvSpPr/>
            <p:nvPr/>
          </p:nvSpPr>
          <p:spPr>
            <a:xfrm>
              <a:off x="1609775" y="2372000"/>
              <a:ext cx="330250" cy="43075"/>
            </a:xfrm>
            <a:custGeom>
              <a:avLst/>
              <a:gdLst/>
              <a:ahLst/>
              <a:cxnLst/>
              <a:rect l="l" t="t" r="r" b="b"/>
              <a:pathLst>
                <a:path w="13210" h="1723" extrusionOk="0">
                  <a:moveTo>
                    <a:pt x="7113" y="1"/>
                  </a:moveTo>
                  <a:lnTo>
                    <a:pt x="6097" y="1"/>
                  </a:lnTo>
                  <a:cubicBezTo>
                    <a:pt x="5954" y="1"/>
                    <a:pt x="5846" y="109"/>
                    <a:pt x="5846" y="252"/>
                  </a:cubicBezTo>
                  <a:lnTo>
                    <a:pt x="5846" y="718"/>
                  </a:lnTo>
                  <a:lnTo>
                    <a:pt x="670" y="1017"/>
                  </a:lnTo>
                  <a:cubicBezTo>
                    <a:pt x="300" y="1041"/>
                    <a:pt x="1" y="1352"/>
                    <a:pt x="1" y="1722"/>
                  </a:cubicBezTo>
                  <a:lnTo>
                    <a:pt x="1" y="1722"/>
                  </a:lnTo>
                  <a:lnTo>
                    <a:pt x="5846" y="1722"/>
                  </a:lnTo>
                  <a:lnTo>
                    <a:pt x="6300" y="1722"/>
                  </a:lnTo>
                  <a:lnTo>
                    <a:pt x="6910" y="1722"/>
                  </a:lnTo>
                  <a:lnTo>
                    <a:pt x="6910" y="1722"/>
                  </a:lnTo>
                  <a:lnTo>
                    <a:pt x="13210" y="1722"/>
                  </a:lnTo>
                  <a:lnTo>
                    <a:pt x="13210" y="1722"/>
                  </a:lnTo>
                  <a:cubicBezTo>
                    <a:pt x="13210" y="1352"/>
                    <a:pt x="12911" y="1041"/>
                    <a:pt x="12540" y="1017"/>
                  </a:cubicBezTo>
                  <a:lnTo>
                    <a:pt x="7364" y="718"/>
                  </a:lnTo>
                  <a:lnTo>
                    <a:pt x="7364" y="252"/>
                  </a:lnTo>
                  <a:cubicBezTo>
                    <a:pt x="7364" y="109"/>
                    <a:pt x="7257" y="1"/>
                    <a:pt x="7113" y="1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38;p56"/>
            <p:cNvSpPr/>
            <p:nvPr/>
          </p:nvSpPr>
          <p:spPr>
            <a:xfrm>
              <a:off x="1752025" y="2273100"/>
              <a:ext cx="45750" cy="43350"/>
            </a:xfrm>
            <a:custGeom>
              <a:avLst/>
              <a:gdLst/>
              <a:ahLst/>
              <a:cxnLst/>
              <a:rect l="l" t="t" r="r" b="b"/>
              <a:pathLst>
                <a:path w="1830" h="1734" extrusionOk="0">
                  <a:moveTo>
                    <a:pt x="1579" y="1734"/>
                  </a:moveTo>
                  <a:lnTo>
                    <a:pt x="252" y="1734"/>
                  </a:lnTo>
                  <a:cubicBezTo>
                    <a:pt x="120" y="1734"/>
                    <a:pt x="1" y="1614"/>
                    <a:pt x="1" y="1483"/>
                  </a:cubicBezTo>
                  <a:lnTo>
                    <a:pt x="1" y="0"/>
                  </a:lnTo>
                  <a:lnTo>
                    <a:pt x="1830" y="0"/>
                  </a:lnTo>
                  <a:lnTo>
                    <a:pt x="1830" y="1483"/>
                  </a:lnTo>
                  <a:cubicBezTo>
                    <a:pt x="1830" y="1614"/>
                    <a:pt x="1722" y="1734"/>
                    <a:pt x="1579" y="1734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39;p56"/>
            <p:cNvSpPr/>
            <p:nvPr/>
          </p:nvSpPr>
          <p:spPr>
            <a:xfrm>
              <a:off x="1740675" y="2222000"/>
              <a:ext cx="68450" cy="59500"/>
            </a:xfrm>
            <a:custGeom>
              <a:avLst/>
              <a:gdLst/>
              <a:ahLst/>
              <a:cxnLst/>
              <a:rect l="l" t="t" r="r" b="b"/>
              <a:pathLst>
                <a:path w="2738" h="2380" extrusionOk="0">
                  <a:moveTo>
                    <a:pt x="2451" y="2379"/>
                  </a:moveTo>
                  <a:lnTo>
                    <a:pt x="299" y="2379"/>
                  </a:lnTo>
                  <a:cubicBezTo>
                    <a:pt x="132" y="2379"/>
                    <a:pt x="1" y="2248"/>
                    <a:pt x="1" y="2092"/>
                  </a:cubicBezTo>
                  <a:lnTo>
                    <a:pt x="1" y="0"/>
                  </a:lnTo>
                  <a:lnTo>
                    <a:pt x="2738" y="0"/>
                  </a:lnTo>
                  <a:lnTo>
                    <a:pt x="2738" y="2092"/>
                  </a:lnTo>
                  <a:cubicBezTo>
                    <a:pt x="2738" y="2248"/>
                    <a:pt x="2606" y="2379"/>
                    <a:pt x="2451" y="2379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40;p56"/>
            <p:cNvSpPr/>
            <p:nvPr/>
          </p:nvSpPr>
          <p:spPr>
            <a:xfrm>
              <a:off x="1683300" y="2191225"/>
              <a:ext cx="183200" cy="31100"/>
            </a:xfrm>
            <a:custGeom>
              <a:avLst/>
              <a:gdLst/>
              <a:ahLst/>
              <a:cxnLst/>
              <a:rect l="l" t="t" r="r" b="b"/>
              <a:pathLst>
                <a:path w="7328" h="1244" extrusionOk="0">
                  <a:moveTo>
                    <a:pt x="6097" y="1243"/>
                  </a:moveTo>
                  <a:lnTo>
                    <a:pt x="1232" y="1243"/>
                  </a:lnTo>
                  <a:cubicBezTo>
                    <a:pt x="550" y="1243"/>
                    <a:pt x="0" y="681"/>
                    <a:pt x="0" y="0"/>
                  </a:cubicBezTo>
                  <a:lnTo>
                    <a:pt x="0" y="0"/>
                  </a:lnTo>
                  <a:lnTo>
                    <a:pt x="7328" y="0"/>
                  </a:lnTo>
                  <a:lnTo>
                    <a:pt x="7328" y="0"/>
                  </a:lnTo>
                  <a:cubicBezTo>
                    <a:pt x="7328" y="681"/>
                    <a:pt x="6778" y="1243"/>
                    <a:pt x="6097" y="1243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341;p56"/>
            <p:cNvSpPr/>
            <p:nvPr/>
          </p:nvSpPr>
          <p:spPr>
            <a:xfrm>
              <a:off x="1912500" y="2426400"/>
              <a:ext cx="32000" cy="15875"/>
            </a:xfrm>
            <a:custGeom>
              <a:avLst/>
              <a:gdLst/>
              <a:ahLst/>
              <a:cxnLst/>
              <a:rect l="l" t="t" r="r" b="b"/>
              <a:pathLst>
                <a:path w="1280" h="635" extrusionOk="0">
                  <a:moveTo>
                    <a:pt x="1" y="1"/>
                  </a:moveTo>
                  <a:cubicBezTo>
                    <a:pt x="1" y="347"/>
                    <a:pt x="288" y="634"/>
                    <a:pt x="646" y="634"/>
                  </a:cubicBezTo>
                  <a:cubicBezTo>
                    <a:pt x="993" y="634"/>
                    <a:pt x="1280" y="347"/>
                    <a:pt x="1280" y="1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42;p56"/>
            <p:cNvSpPr/>
            <p:nvPr/>
          </p:nvSpPr>
          <p:spPr>
            <a:xfrm>
              <a:off x="1912500" y="2410275"/>
              <a:ext cx="32000" cy="16150"/>
            </a:xfrm>
            <a:custGeom>
              <a:avLst/>
              <a:gdLst/>
              <a:ahLst/>
              <a:cxnLst/>
              <a:rect l="l" t="t" r="r" b="b"/>
              <a:pathLst>
                <a:path w="1280" h="646" extrusionOk="0">
                  <a:moveTo>
                    <a:pt x="646" y="0"/>
                  </a:moveTo>
                  <a:cubicBezTo>
                    <a:pt x="288" y="0"/>
                    <a:pt x="1" y="287"/>
                    <a:pt x="1" y="646"/>
                  </a:cubicBezTo>
                  <a:lnTo>
                    <a:pt x="1280" y="646"/>
                  </a:lnTo>
                  <a:cubicBezTo>
                    <a:pt x="1280" y="287"/>
                    <a:pt x="993" y="0"/>
                    <a:pt x="646" y="0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43;p56"/>
            <p:cNvSpPr/>
            <p:nvPr/>
          </p:nvSpPr>
          <p:spPr>
            <a:xfrm>
              <a:off x="1767875" y="2410275"/>
              <a:ext cx="32300" cy="16150"/>
            </a:xfrm>
            <a:custGeom>
              <a:avLst/>
              <a:gdLst/>
              <a:ahLst/>
              <a:cxnLst/>
              <a:rect l="l" t="t" r="r" b="b"/>
              <a:pathLst>
                <a:path w="1292" h="646" extrusionOk="0">
                  <a:moveTo>
                    <a:pt x="646" y="0"/>
                  </a:moveTo>
                  <a:cubicBezTo>
                    <a:pt x="299" y="0"/>
                    <a:pt x="0" y="287"/>
                    <a:pt x="12" y="646"/>
                  </a:cubicBezTo>
                  <a:lnTo>
                    <a:pt x="1291" y="646"/>
                  </a:lnTo>
                  <a:cubicBezTo>
                    <a:pt x="1291" y="287"/>
                    <a:pt x="1004" y="0"/>
                    <a:pt x="646" y="0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44;p56"/>
            <p:cNvSpPr/>
            <p:nvPr/>
          </p:nvSpPr>
          <p:spPr>
            <a:xfrm>
              <a:off x="1601725" y="2410275"/>
              <a:ext cx="32000" cy="16150"/>
            </a:xfrm>
            <a:custGeom>
              <a:avLst/>
              <a:gdLst/>
              <a:ahLst/>
              <a:cxnLst/>
              <a:rect l="l" t="t" r="r" b="b"/>
              <a:pathLst>
                <a:path w="1280" h="646" extrusionOk="0">
                  <a:moveTo>
                    <a:pt x="634" y="0"/>
                  </a:moveTo>
                  <a:cubicBezTo>
                    <a:pt x="287" y="0"/>
                    <a:pt x="0" y="287"/>
                    <a:pt x="0" y="646"/>
                  </a:cubicBezTo>
                  <a:lnTo>
                    <a:pt x="1279" y="646"/>
                  </a:lnTo>
                  <a:cubicBezTo>
                    <a:pt x="1279" y="287"/>
                    <a:pt x="992" y="0"/>
                    <a:pt x="634" y="0"/>
                  </a:cubicBez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45;p56"/>
            <p:cNvSpPr/>
            <p:nvPr/>
          </p:nvSpPr>
          <p:spPr>
            <a:xfrm>
              <a:off x="1797750" y="2218700"/>
              <a:ext cx="11375" cy="59500"/>
            </a:xfrm>
            <a:custGeom>
              <a:avLst/>
              <a:gdLst/>
              <a:ahLst/>
              <a:cxnLst/>
              <a:rect l="l" t="t" r="r" b="b"/>
              <a:pathLst>
                <a:path w="455" h="2380" extrusionOk="0">
                  <a:moveTo>
                    <a:pt x="1" y="1"/>
                  </a:moveTo>
                  <a:lnTo>
                    <a:pt x="1" y="2380"/>
                  </a:lnTo>
                  <a:lnTo>
                    <a:pt x="180" y="2380"/>
                  </a:lnTo>
                  <a:cubicBezTo>
                    <a:pt x="335" y="2380"/>
                    <a:pt x="455" y="2260"/>
                    <a:pt x="455" y="2105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46;p56"/>
            <p:cNvSpPr/>
            <p:nvPr/>
          </p:nvSpPr>
          <p:spPr>
            <a:xfrm>
              <a:off x="1786400" y="2278175"/>
              <a:ext cx="11375" cy="35000"/>
            </a:xfrm>
            <a:custGeom>
              <a:avLst/>
              <a:gdLst/>
              <a:ahLst/>
              <a:cxnLst/>
              <a:rect l="l" t="t" r="r" b="b"/>
              <a:pathLst>
                <a:path w="455" h="1400" extrusionOk="0">
                  <a:moveTo>
                    <a:pt x="0" y="1"/>
                  </a:moveTo>
                  <a:lnTo>
                    <a:pt x="0" y="1399"/>
                  </a:lnTo>
                  <a:lnTo>
                    <a:pt x="192" y="1399"/>
                  </a:lnTo>
                  <a:cubicBezTo>
                    <a:pt x="335" y="1399"/>
                    <a:pt x="455" y="1280"/>
                    <a:pt x="455" y="1124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47;p56"/>
            <p:cNvSpPr/>
            <p:nvPr/>
          </p:nvSpPr>
          <p:spPr>
            <a:xfrm>
              <a:off x="1556600" y="1719950"/>
              <a:ext cx="231325" cy="471300"/>
            </a:xfrm>
            <a:custGeom>
              <a:avLst/>
              <a:gdLst/>
              <a:ahLst/>
              <a:cxnLst/>
              <a:rect l="l" t="t" r="r" b="b"/>
              <a:pathLst>
                <a:path w="9253" h="18852" extrusionOk="0">
                  <a:moveTo>
                    <a:pt x="8906" y="0"/>
                  </a:moveTo>
                  <a:cubicBezTo>
                    <a:pt x="8559" y="0"/>
                    <a:pt x="8224" y="144"/>
                    <a:pt x="7973" y="395"/>
                  </a:cubicBezTo>
                  <a:cubicBezTo>
                    <a:pt x="7806" y="574"/>
                    <a:pt x="7686" y="789"/>
                    <a:pt x="7627" y="1040"/>
                  </a:cubicBezTo>
                  <a:lnTo>
                    <a:pt x="5140" y="12480"/>
                  </a:lnTo>
                  <a:lnTo>
                    <a:pt x="5594" y="16162"/>
                  </a:lnTo>
                  <a:lnTo>
                    <a:pt x="1351" y="16162"/>
                  </a:lnTo>
                  <a:cubicBezTo>
                    <a:pt x="598" y="16162"/>
                    <a:pt x="0" y="16759"/>
                    <a:pt x="0" y="17500"/>
                  </a:cubicBezTo>
                  <a:cubicBezTo>
                    <a:pt x="0" y="18253"/>
                    <a:pt x="610" y="18851"/>
                    <a:pt x="1351" y="18851"/>
                  </a:cubicBezTo>
                  <a:lnTo>
                    <a:pt x="7686" y="18851"/>
                  </a:lnTo>
                  <a:lnTo>
                    <a:pt x="9252" y="0"/>
                  </a:ln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48;p56"/>
            <p:cNvSpPr/>
            <p:nvPr/>
          </p:nvSpPr>
          <p:spPr>
            <a:xfrm>
              <a:off x="1709300" y="1719950"/>
              <a:ext cx="281525" cy="471300"/>
            </a:xfrm>
            <a:custGeom>
              <a:avLst/>
              <a:gdLst/>
              <a:ahLst/>
              <a:cxnLst/>
              <a:rect l="l" t="t" r="r" b="b"/>
              <a:pathLst>
                <a:path w="11261" h="18852" extrusionOk="0">
                  <a:moveTo>
                    <a:pt x="3144" y="0"/>
                  </a:moveTo>
                  <a:cubicBezTo>
                    <a:pt x="2845" y="0"/>
                    <a:pt x="2582" y="215"/>
                    <a:pt x="2523" y="502"/>
                  </a:cubicBezTo>
                  <a:lnTo>
                    <a:pt x="108" y="12026"/>
                  </a:lnTo>
                  <a:cubicBezTo>
                    <a:pt x="12" y="12492"/>
                    <a:pt x="0" y="12958"/>
                    <a:pt x="84" y="13424"/>
                  </a:cubicBezTo>
                  <a:lnTo>
                    <a:pt x="969" y="18337"/>
                  </a:lnTo>
                  <a:cubicBezTo>
                    <a:pt x="1028" y="18636"/>
                    <a:pt x="1279" y="18851"/>
                    <a:pt x="1578" y="18851"/>
                  </a:cubicBezTo>
                  <a:lnTo>
                    <a:pt x="10555" y="18851"/>
                  </a:lnTo>
                  <a:cubicBezTo>
                    <a:pt x="10938" y="18851"/>
                    <a:pt x="11237" y="18504"/>
                    <a:pt x="11177" y="18122"/>
                  </a:cubicBezTo>
                  <a:lnTo>
                    <a:pt x="10197" y="12061"/>
                  </a:lnTo>
                  <a:cubicBezTo>
                    <a:pt x="10197" y="12014"/>
                    <a:pt x="10197" y="11954"/>
                    <a:pt x="10197" y="11906"/>
                  </a:cubicBezTo>
                  <a:lnTo>
                    <a:pt x="11237" y="694"/>
                  </a:lnTo>
                  <a:cubicBezTo>
                    <a:pt x="11261" y="323"/>
                    <a:pt x="10974" y="0"/>
                    <a:pt x="10603" y="0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41903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58"/>
          <p:cNvSpPr txBox="1">
            <a:spLocks noGrp="1"/>
          </p:cNvSpPr>
          <p:nvPr>
            <p:ph type="title"/>
          </p:nvPr>
        </p:nvSpPr>
        <p:spPr>
          <a:xfrm>
            <a:off x="2470600" y="381150"/>
            <a:ext cx="4213200" cy="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/>
                </a:solidFill>
              </a:rPr>
              <a:t>RESOURCES</a:t>
            </a:r>
            <a:endParaRPr u="sng" dirty="0">
              <a:solidFill>
                <a:schemeClr val="accent1"/>
              </a:solidFill>
            </a:endParaRPr>
          </a:p>
        </p:txBody>
      </p:sp>
      <p:sp>
        <p:nvSpPr>
          <p:cNvPr id="2409" name="Google Shape;2409;p58"/>
          <p:cNvSpPr txBox="1">
            <a:spLocks noGrp="1"/>
          </p:cNvSpPr>
          <p:nvPr>
            <p:ph type="body" idx="1"/>
          </p:nvPr>
        </p:nvSpPr>
        <p:spPr>
          <a:xfrm>
            <a:off x="1080675" y="1325366"/>
            <a:ext cx="7621536" cy="3204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443B32-74C6-49FA-AE96-54328D4BFEE1}"/>
              </a:ext>
            </a:extLst>
          </p:cNvPr>
          <p:cNvSpPr txBox="1"/>
          <p:nvPr/>
        </p:nvSpPr>
        <p:spPr>
          <a:xfrm>
            <a:off x="1194816" y="1325366"/>
            <a:ext cx="7242048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Stephens, M. P. (2019). </a:t>
            </a:r>
            <a: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Manufacturing facilities design &amp; material handling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Purdue University Press.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Chairs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La. (n.d.). https://www.la-z-boy.com/b/chairs/_/N-otsk94.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Verify your identity. (n.d.). https://www.walmart.com/browse/home/executive-office-chairs/4044_103150_97116_3896177.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Verify your identity. (n.d.). https://www.walmart.com/browse/home/desks/4044_103150_97116_91851?povid=4044%2B%7C%2B2018-04-30%2B%7C%2BDesksNavbar.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Ergonomic Office Chairs: Office Depot &amp; OfficeMax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officedepot.com. (n.d.). https://www.officedepot.com/a/browse/ergonomic-office-chairs/N=5+593065/.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Office Furniture Sets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Wayfair. (n.d.). https://www.wayfair.com/furniture/sb0/office-furniture-sets-c251662.html. </a:t>
            </a:r>
          </a:p>
          <a:p>
            <a:pPr marL="342900" marR="0" lvl="0" indent="-342900"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Autonomous. (2018, November 2). </a:t>
            </a:r>
            <a:r>
              <a:rPr lang="en-US" sz="16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ErgoChair</a:t>
            </a:r>
            <a: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2 - The Ergonomic Chair Every Office Needs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autonomous. https://www.autonomous.ai/office-chairs/ergonomic-chair.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26646" y="1342584"/>
            <a:ext cx="2695170" cy="248504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85" name="Google Shape;1985;p55"/>
          <p:cNvSpPr txBox="1">
            <a:spLocks noGrp="1"/>
          </p:cNvSpPr>
          <p:nvPr>
            <p:ph type="title"/>
          </p:nvPr>
        </p:nvSpPr>
        <p:spPr>
          <a:xfrm>
            <a:off x="5009508" y="2045162"/>
            <a:ext cx="2891319" cy="81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</a:t>
            </a:r>
            <a:r>
              <a:rPr lang="en" u="sng" dirty="0">
                <a:solidFill>
                  <a:schemeClr val="accent1"/>
                </a:solidFill>
              </a:rPr>
              <a:t>YOU</a:t>
            </a:r>
            <a:endParaRPr u="sng" dirty="0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95800" y="3840287"/>
            <a:ext cx="3641333" cy="482886"/>
          </a:xfrm>
          <a:prstGeom prst="rect">
            <a:avLst/>
          </a:prstGeom>
          <a:solidFill>
            <a:srgbClr val="F1C23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8" name="Google Shape;2239;p56"/>
          <p:cNvGrpSpPr/>
          <p:nvPr/>
        </p:nvGrpSpPr>
        <p:grpSpPr>
          <a:xfrm>
            <a:off x="2075324" y="1847850"/>
            <a:ext cx="1734675" cy="1507020"/>
            <a:chOff x="4017225" y="3859675"/>
            <a:chExt cx="640150" cy="668775"/>
          </a:xfrm>
        </p:grpSpPr>
        <p:sp>
          <p:nvSpPr>
            <p:cNvPr id="29" name="Google Shape;2240;p56"/>
            <p:cNvSpPr/>
            <p:nvPr/>
          </p:nvSpPr>
          <p:spPr>
            <a:xfrm>
              <a:off x="4132575" y="3859675"/>
              <a:ext cx="73250" cy="76425"/>
            </a:xfrm>
            <a:custGeom>
              <a:avLst/>
              <a:gdLst/>
              <a:ahLst/>
              <a:cxnLst/>
              <a:rect l="l" t="t" r="r" b="b"/>
              <a:pathLst>
                <a:path w="2930" h="3057" extrusionOk="0">
                  <a:moveTo>
                    <a:pt x="2132" y="0"/>
                  </a:moveTo>
                  <a:cubicBezTo>
                    <a:pt x="1981" y="0"/>
                    <a:pt x="1782" y="33"/>
                    <a:pt x="1519" y="118"/>
                  </a:cubicBezTo>
                  <a:cubicBezTo>
                    <a:pt x="324" y="489"/>
                    <a:pt x="1" y="1098"/>
                    <a:pt x="216" y="2138"/>
                  </a:cubicBezTo>
                  <a:cubicBezTo>
                    <a:pt x="329" y="2715"/>
                    <a:pt x="1037" y="3057"/>
                    <a:pt x="1660" y="3057"/>
                  </a:cubicBezTo>
                  <a:cubicBezTo>
                    <a:pt x="2160" y="3057"/>
                    <a:pt x="2605" y="2837"/>
                    <a:pt x="2643" y="2342"/>
                  </a:cubicBezTo>
                  <a:cubicBezTo>
                    <a:pt x="2678" y="1804"/>
                    <a:pt x="2930" y="1266"/>
                    <a:pt x="2882" y="979"/>
                  </a:cubicBezTo>
                  <a:cubicBezTo>
                    <a:pt x="2799" y="440"/>
                    <a:pt x="2644" y="404"/>
                    <a:pt x="2604" y="404"/>
                  </a:cubicBezTo>
                  <a:cubicBezTo>
                    <a:pt x="2598" y="404"/>
                    <a:pt x="2595" y="405"/>
                    <a:pt x="2595" y="405"/>
                  </a:cubicBezTo>
                  <a:cubicBezTo>
                    <a:pt x="2595" y="405"/>
                    <a:pt x="2660" y="0"/>
                    <a:pt x="21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41;p56"/>
            <p:cNvSpPr/>
            <p:nvPr/>
          </p:nvSpPr>
          <p:spPr>
            <a:xfrm>
              <a:off x="4086850" y="3951675"/>
              <a:ext cx="110600" cy="188300"/>
            </a:xfrm>
            <a:custGeom>
              <a:avLst/>
              <a:gdLst/>
              <a:ahLst/>
              <a:cxnLst/>
              <a:rect l="l" t="t" r="r" b="b"/>
              <a:pathLst>
                <a:path w="4424" h="7532" extrusionOk="0">
                  <a:moveTo>
                    <a:pt x="3766" y="0"/>
                  </a:moveTo>
                  <a:lnTo>
                    <a:pt x="921" y="1447"/>
                  </a:lnTo>
                  <a:lnTo>
                    <a:pt x="1" y="6288"/>
                  </a:lnTo>
                  <a:lnTo>
                    <a:pt x="4245" y="7531"/>
                  </a:lnTo>
                  <a:lnTo>
                    <a:pt x="4376" y="7376"/>
                  </a:lnTo>
                  <a:lnTo>
                    <a:pt x="4424" y="646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42;p56"/>
            <p:cNvSpPr/>
            <p:nvPr/>
          </p:nvSpPr>
          <p:spPr>
            <a:xfrm>
              <a:off x="4092550" y="4095725"/>
              <a:ext cx="82500" cy="418675"/>
            </a:xfrm>
            <a:custGeom>
              <a:avLst/>
              <a:gdLst/>
              <a:ahLst/>
              <a:cxnLst/>
              <a:rect l="l" t="t" r="r" b="b"/>
              <a:pathLst>
                <a:path w="3300" h="16747" extrusionOk="0">
                  <a:moveTo>
                    <a:pt x="0" y="0"/>
                  </a:moveTo>
                  <a:lnTo>
                    <a:pt x="96" y="7662"/>
                  </a:lnTo>
                  <a:lnTo>
                    <a:pt x="311" y="16747"/>
                  </a:lnTo>
                  <a:lnTo>
                    <a:pt x="1554" y="16747"/>
                  </a:lnTo>
                  <a:lnTo>
                    <a:pt x="2869" y="7304"/>
                  </a:lnTo>
                  <a:lnTo>
                    <a:pt x="3299" y="5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43;p56"/>
            <p:cNvSpPr/>
            <p:nvPr/>
          </p:nvSpPr>
          <p:spPr>
            <a:xfrm>
              <a:off x="4127200" y="4111250"/>
              <a:ext cx="88200" cy="403750"/>
            </a:xfrm>
            <a:custGeom>
              <a:avLst/>
              <a:gdLst/>
              <a:ahLst/>
              <a:cxnLst/>
              <a:rect l="l" t="t" r="r" b="b"/>
              <a:pathLst>
                <a:path w="3528" h="16150" extrusionOk="0">
                  <a:moveTo>
                    <a:pt x="1" y="1"/>
                  </a:moveTo>
                  <a:lnTo>
                    <a:pt x="873" y="6683"/>
                  </a:lnTo>
                  <a:lnTo>
                    <a:pt x="2284" y="16150"/>
                  </a:lnTo>
                  <a:lnTo>
                    <a:pt x="3527" y="16150"/>
                  </a:lnTo>
                  <a:lnTo>
                    <a:pt x="3407" y="7747"/>
                  </a:lnTo>
                  <a:lnTo>
                    <a:pt x="2762" y="9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D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44;p56"/>
            <p:cNvSpPr/>
            <p:nvPr/>
          </p:nvSpPr>
          <p:spPr>
            <a:xfrm>
              <a:off x="4148300" y="3875775"/>
              <a:ext cx="61100" cy="64125"/>
            </a:xfrm>
            <a:custGeom>
              <a:avLst/>
              <a:gdLst/>
              <a:ahLst/>
              <a:cxnLst/>
              <a:rect l="l" t="t" r="r" b="b"/>
              <a:pathLst>
                <a:path w="2444" h="2565" extrusionOk="0">
                  <a:moveTo>
                    <a:pt x="1930" y="0"/>
                  </a:moveTo>
                  <a:cubicBezTo>
                    <a:pt x="1846" y="108"/>
                    <a:pt x="1655" y="502"/>
                    <a:pt x="747" y="538"/>
                  </a:cubicBezTo>
                  <a:cubicBezTo>
                    <a:pt x="364" y="562"/>
                    <a:pt x="400" y="1315"/>
                    <a:pt x="400" y="1315"/>
                  </a:cubicBezTo>
                  <a:cubicBezTo>
                    <a:pt x="337" y="1260"/>
                    <a:pt x="273" y="1235"/>
                    <a:pt x="216" y="1235"/>
                  </a:cubicBezTo>
                  <a:cubicBezTo>
                    <a:pt x="90" y="1235"/>
                    <a:pt x="0" y="1357"/>
                    <a:pt x="41" y="1530"/>
                  </a:cubicBezTo>
                  <a:cubicBezTo>
                    <a:pt x="127" y="1894"/>
                    <a:pt x="346" y="1913"/>
                    <a:pt x="392" y="1913"/>
                  </a:cubicBezTo>
                  <a:cubicBezTo>
                    <a:pt x="397" y="1913"/>
                    <a:pt x="400" y="1913"/>
                    <a:pt x="400" y="1913"/>
                  </a:cubicBezTo>
                  <a:cubicBezTo>
                    <a:pt x="615" y="2362"/>
                    <a:pt x="1125" y="2564"/>
                    <a:pt x="1553" y="2564"/>
                  </a:cubicBezTo>
                  <a:cubicBezTo>
                    <a:pt x="1648" y="2564"/>
                    <a:pt x="1739" y="2554"/>
                    <a:pt x="1822" y="2534"/>
                  </a:cubicBezTo>
                  <a:cubicBezTo>
                    <a:pt x="2145" y="2451"/>
                    <a:pt x="2444" y="1757"/>
                    <a:pt x="2217" y="1208"/>
                  </a:cubicBezTo>
                  <a:cubicBezTo>
                    <a:pt x="1966" y="598"/>
                    <a:pt x="1930" y="0"/>
                    <a:pt x="1930" y="0"/>
                  </a:cubicBez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45;p56"/>
            <p:cNvSpPr/>
            <p:nvPr/>
          </p:nvSpPr>
          <p:spPr>
            <a:xfrm>
              <a:off x="4156500" y="3923575"/>
              <a:ext cx="25725" cy="32600"/>
            </a:xfrm>
            <a:custGeom>
              <a:avLst/>
              <a:gdLst/>
              <a:ahLst/>
              <a:cxnLst/>
              <a:rect l="l" t="t" r="r" b="b"/>
              <a:pathLst>
                <a:path w="1029" h="1304" extrusionOk="0">
                  <a:moveTo>
                    <a:pt x="72" y="1"/>
                  </a:moveTo>
                  <a:lnTo>
                    <a:pt x="0" y="1304"/>
                  </a:lnTo>
                  <a:lnTo>
                    <a:pt x="1028" y="1148"/>
                  </a:lnTo>
                  <a:lnTo>
                    <a:pt x="968" y="30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46;p56"/>
            <p:cNvSpPr/>
            <p:nvPr/>
          </p:nvSpPr>
          <p:spPr>
            <a:xfrm>
              <a:off x="4147525" y="3870275"/>
              <a:ext cx="49800" cy="38400"/>
            </a:xfrm>
            <a:custGeom>
              <a:avLst/>
              <a:gdLst/>
              <a:ahLst/>
              <a:cxnLst/>
              <a:rect l="l" t="t" r="r" b="b"/>
              <a:pathLst>
                <a:path w="1992" h="1536" extrusionOk="0">
                  <a:moveTo>
                    <a:pt x="1619" y="0"/>
                  </a:moveTo>
                  <a:cubicBezTo>
                    <a:pt x="1228" y="0"/>
                    <a:pt x="615" y="212"/>
                    <a:pt x="371" y="555"/>
                  </a:cubicBezTo>
                  <a:cubicBezTo>
                    <a:pt x="1" y="1105"/>
                    <a:pt x="431" y="1535"/>
                    <a:pt x="431" y="1535"/>
                  </a:cubicBezTo>
                  <a:cubicBezTo>
                    <a:pt x="431" y="1535"/>
                    <a:pt x="431" y="1117"/>
                    <a:pt x="778" y="1009"/>
                  </a:cubicBezTo>
                  <a:cubicBezTo>
                    <a:pt x="1124" y="902"/>
                    <a:pt x="1877" y="639"/>
                    <a:pt x="1961" y="220"/>
                  </a:cubicBezTo>
                  <a:cubicBezTo>
                    <a:pt x="1991" y="69"/>
                    <a:pt x="1841" y="0"/>
                    <a:pt x="16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47;p56"/>
            <p:cNvSpPr/>
            <p:nvPr/>
          </p:nvSpPr>
          <p:spPr>
            <a:xfrm>
              <a:off x="4155600" y="3951675"/>
              <a:ext cx="26325" cy="17450"/>
            </a:xfrm>
            <a:custGeom>
              <a:avLst/>
              <a:gdLst/>
              <a:ahLst/>
              <a:cxnLst/>
              <a:rect l="l" t="t" r="r" b="b"/>
              <a:pathLst>
                <a:path w="1053" h="698" extrusionOk="0">
                  <a:moveTo>
                    <a:pt x="0" y="0"/>
                  </a:moveTo>
                  <a:cubicBezTo>
                    <a:pt x="0" y="0"/>
                    <a:pt x="344" y="697"/>
                    <a:pt x="678" y="697"/>
                  </a:cubicBezTo>
                  <a:cubicBezTo>
                    <a:pt x="727" y="697"/>
                    <a:pt x="777" y="682"/>
                    <a:pt x="825" y="646"/>
                  </a:cubicBezTo>
                  <a:cubicBezTo>
                    <a:pt x="957" y="538"/>
                    <a:pt x="1052" y="24"/>
                    <a:pt x="105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48;p56"/>
            <p:cNvSpPr/>
            <p:nvPr/>
          </p:nvSpPr>
          <p:spPr>
            <a:xfrm>
              <a:off x="4082375" y="4029975"/>
              <a:ext cx="122850" cy="105800"/>
            </a:xfrm>
            <a:custGeom>
              <a:avLst/>
              <a:gdLst/>
              <a:ahLst/>
              <a:cxnLst/>
              <a:rect l="l" t="t" r="r" b="b"/>
              <a:pathLst>
                <a:path w="4914" h="4232" extrusionOk="0">
                  <a:moveTo>
                    <a:pt x="4914" y="0"/>
                  </a:moveTo>
                  <a:lnTo>
                    <a:pt x="1483" y="443"/>
                  </a:lnTo>
                  <a:cubicBezTo>
                    <a:pt x="1328" y="466"/>
                    <a:pt x="706" y="909"/>
                    <a:pt x="706" y="909"/>
                  </a:cubicBezTo>
                  <a:lnTo>
                    <a:pt x="25" y="3801"/>
                  </a:lnTo>
                  <a:cubicBezTo>
                    <a:pt x="1" y="4029"/>
                    <a:pt x="180" y="4232"/>
                    <a:pt x="407" y="4232"/>
                  </a:cubicBezTo>
                  <a:lnTo>
                    <a:pt x="4555" y="4232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49;p56"/>
            <p:cNvSpPr/>
            <p:nvPr/>
          </p:nvSpPr>
          <p:spPr>
            <a:xfrm>
              <a:off x="4130500" y="3954950"/>
              <a:ext cx="230425" cy="153350"/>
            </a:xfrm>
            <a:custGeom>
              <a:avLst/>
              <a:gdLst/>
              <a:ahLst/>
              <a:cxnLst/>
              <a:rect l="l" t="t" r="r" b="b"/>
              <a:pathLst>
                <a:path w="9217" h="6134" extrusionOk="0">
                  <a:moveTo>
                    <a:pt x="2140" y="1"/>
                  </a:moveTo>
                  <a:cubicBezTo>
                    <a:pt x="0" y="826"/>
                    <a:pt x="1363" y="2200"/>
                    <a:pt x="1363" y="2200"/>
                  </a:cubicBezTo>
                  <a:lnTo>
                    <a:pt x="3801" y="5165"/>
                  </a:lnTo>
                  <a:cubicBezTo>
                    <a:pt x="4319" y="5776"/>
                    <a:pt x="5079" y="6133"/>
                    <a:pt x="5878" y="6133"/>
                  </a:cubicBezTo>
                  <a:cubicBezTo>
                    <a:pt x="5891" y="6133"/>
                    <a:pt x="5904" y="6133"/>
                    <a:pt x="5917" y="6133"/>
                  </a:cubicBezTo>
                  <a:lnTo>
                    <a:pt x="9216" y="6061"/>
                  </a:lnTo>
                  <a:lnTo>
                    <a:pt x="8786" y="5117"/>
                  </a:lnTo>
                  <a:lnTo>
                    <a:pt x="5857" y="3958"/>
                  </a:lnTo>
                  <a:lnTo>
                    <a:pt x="3562" y="933"/>
                  </a:lnTo>
                  <a:cubicBezTo>
                    <a:pt x="3204" y="467"/>
                    <a:pt x="2702" y="144"/>
                    <a:pt x="2140" y="1"/>
                  </a:cubicBez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250;p56"/>
            <p:cNvSpPr/>
            <p:nvPr/>
          </p:nvSpPr>
          <p:spPr>
            <a:xfrm>
              <a:off x="4149025" y="3939725"/>
              <a:ext cx="39175" cy="35875"/>
            </a:xfrm>
            <a:custGeom>
              <a:avLst/>
              <a:gdLst/>
              <a:ahLst/>
              <a:cxnLst/>
              <a:rect l="l" t="t" r="r" b="b"/>
              <a:pathLst>
                <a:path w="1567" h="1435" extrusionOk="0">
                  <a:moveTo>
                    <a:pt x="1257" y="1367"/>
                  </a:moveTo>
                  <a:lnTo>
                    <a:pt x="1257" y="1367"/>
                  </a:lnTo>
                  <a:cubicBezTo>
                    <a:pt x="1255" y="1373"/>
                    <a:pt x="1254" y="1376"/>
                    <a:pt x="1254" y="1376"/>
                  </a:cubicBezTo>
                  <a:cubicBezTo>
                    <a:pt x="1255" y="1376"/>
                    <a:pt x="1255" y="1375"/>
                    <a:pt x="1255" y="1375"/>
                  </a:cubicBezTo>
                  <a:cubicBezTo>
                    <a:pt x="1257" y="1373"/>
                    <a:pt x="1257" y="1371"/>
                    <a:pt x="1257" y="1367"/>
                  </a:cubicBezTo>
                  <a:close/>
                  <a:moveTo>
                    <a:pt x="335" y="0"/>
                  </a:moveTo>
                  <a:lnTo>
                    <a:pt x="0" y="478"/>
                  </a:lnTo>
                  <a:lnTo>
                    <a:pt x="514" y="1435"/>
                  </a:lnTo>
                  <a:lnTo>
                    <a:pt x="981" y="873"/>
                  </a:lnTo>
                  <a:cubicBezTo>
                    <a:pt x="981" y="873"/>
                    <a:pt x="1253" y="1297"/>
                    <a:pt x="1257" y="1367"/>
                  </a:cubicBezTo>
                  <a:lnTo>
                    <a:pt x="1257" y="1367"/>
                  </a:lnTo>
                  <a:cubicBezTo>
                    <a:pt x="1286" y="1295"/>
                    <a:pt x="1566" y="765"/>
                    <a:pt x="1566" y="765"/>
                  </a:cubicBezTo>
                  <a:lnTo>
                    <a:pt x="1327" y="215"/>
                  </a:lnTo>
                  <a:lnTo>
                    <a:pt x="933" y="646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FFE6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251;p56"/>
            <p:cNvSpPr/>
            <p:nvPr/>
          </p:nvSpPr>
          <p:spPr>
            <a:xfrm>
              <a:off x="4047125" y="3951675"/>
              <a:ext cx="114775" cy="247150"/>
            </a:xfrm>
            <a:custGeom>
              <a:avLst/>
              <a:gdLst/>
              <a:ahLst/>
              <a:cxnLst/>
              <a:rect l="l" t="t" r="r" b="b"/>
              <a:pathLst>
                <a:path w="4591" h="9886" extrusionOk="0">
                  <a:moveTo>
                    <a:pt x="4076" y="0"/>
                  </a:moveTo>
                  <a:lnTo>
                    <a:pt x="3598" y="156"/>
                  </a:lnTo>
                  <a:cubicBezTo>
                    <a:pt x="2869" y="383"/>
                    <a:pt x="2259" y="897"/>
                    <a:pt x="1889" y="1566"/>
                  </a:cubicBezTo>
                  <a:lnTo>
                    <a:pt x="263" y="4591"/>
                  </a:lnTo>
                  <a:cubicBezTo>
                    <a:pt x="72" y="5021"/>
                    <a:pt x="0" y="5499"/>
                    <a:pt x="72" y="5965"/>
                  </a:cubicBezTo>
                  <a:lnTo>
                    <a:pt x="610" y="9886"/>
                  </a:lnTo>
                  <a:lnTo>
                    <a:pt x="2020" y="9802"/>
                  </a:lnTo>
                  <a:lnTo>
                    <a:pt x="2176" y="6025"/>
                  </a:lnTo>
                  <a:lnTo>
                    <a:pt x="4590" y="957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52;p56"/>
            <p:cNvSpPr/>
            <p:nvPr/>
          </p:nvSpPr>
          <p:spPr>
            <a:xfrm>
              <a:off x="4017225" y="4226900"/>
              <a:ext cx="131525" cy="88175"/>
            </a:xfrm>
            <a:custGeom>
              <a:avLst/>
              <a:gdLst/>
              <a:ahLst/>
              <a:cxnLst/>
              <a:rect l="l" t="t" r="r" b="b"/>
              <a:pathLst>
                <a:path w="5261" h="3527" extrusionOk="0">
                  <a:moveTo>
                    <a:pt x="216" y="1"/>
                  </a:moveTo>
                  <a:cubicBezTo>
                    <a:pt x="96" y="1"/>
                    <a:pt x="1" y="96"/>
                    <a:pt x="1" y="216"/>
                  </a:cubicBezTo>
                  <a:lnTo>
                    <a:pt x="1" y="3312"/>
                  </a:lnTo>
                  <a:cubicBezTo>
                    <a:pt x="1" y="3431"/>
                    <a:pt x="96" y="3527"/>
                    <a:pt x="216" y="3527"/>
                  </a:cubicBezTo>
                  <a:lnTo>
                    <a:pt x="5045" y="3527"/>
                  </a:lnTo>
                  <a:cubicBezTo>
                    <a:pt x="5165" y="3527"/>
                    <a:pt x="5260" y="3431"/>
                    <a:pt x="5260" y="3312"/>
                  </a:cubicBezTo>
                  <a:lnTo>
                    <a:pt x="5260" y="216"/>
                  </a:lnTo>
                  <a:cubicBezTo>
                    <a:pt x="5260" y="96"/>
                    <a:pt x="5165" y="1"/>
                    <a:pt x="50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53;p56"/>
            <p:cNvSpPr/>
            <p:nvPr/>
          </p:nvSpPr>
          <p:spPr>
            <a:xfrm>
              <a:off x="4183675" y="4514375"/>
              <a:ext cx="55925" cy="14075"/>
            </a:xfrm>
            <a:custGeom>
              <a:avLst/>
              <a:gdLst/>
              <a:ahLst/>
              <a:cxnLst/>
              <a:rect l="l" t="t" r="r" b="b"/>
              <a:pathLst>
                <a:path w="2237" h="563" extrusionOk="0">
                  <a:moveTo>
                    <a:pt x="37" y="1"/>
                  </a:moveTo>
                  <a:lnTo>
                    <a:pt x="13" y="216"/>
                  </a:lnTo>
                  <a:cubicBezTo>
                    <a:pt x="1" y="407"/>
                    <a:pt x="144" y="563"/>
                    <a:pt x="336" y="563"/>
                  </a:cubicBezTo>
                  <a:lnTo>
                    <a:pt x="2069" y="563"/>
                  </a:lnTo>
                  <a:cubicBezTo>
                    <a:pt x="2165" y="563"/>
                    <a:pt x="2236" y="455"/>
                    <a:pt x="2188" y="360"/>
                  </a:cubicBezTo>
                  <a:cubicBezTo>
                    <a:pt x="2153" y="276"/>
                    <a:pt x="2081" y="216"/>
                    <a:pt x="1997" y="192"/>
                  </a:cubicBezTo>
                  <a:lnTo>
                    <a:pt x="12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54;p56"/>
            <p:cNvSpPr/>
            <p:nvPr/>
          </p:nvSpPr>
          <p:spPr>
            <a:xfrm>
              <a:off x="4099425" y="4514375"/>
              <a:ext cx="55900" cy="14075"/>
            </a:xfrm>
            <a:custGeom>
              <a:avLst/>
              <a:gdLst/>
              <a:ahLst/>
              <a:cxnLst/>
              <a:rect l="l" t="t" r="r" b="b"/>
              <a:pathLst>
                <a:path w="2236" h="563" extrusionOk="0">
                  <a:moveTo>
                    <a:pt x="36" y="1"/>
                  </a:moveTo>
                  <a:lnTo>
                    <a:pt x="12" y="216"/>
                  </a:lnTo>
                  <a:cubicBezTo>
                    <a:pt x="0" y="407"/>
                    <a:pt x="143" y="563"/>
                    <a:pt x="335" y="563"/>
                  </a:cubicBezTo>
                  <a:lnTo>
                    <a:pt x="2068" y="563"/>
                  </a:lnTo>
                  <a:cubicBezTo>
                    <a:pt x="2164" y="563"/>
                    <a:pt x="2235" y="455"/>
                    <a:pt x="2188" y="360"/>
                  </a:cubicBezTo>
                  <a:cubicBezTo>
                    <a:pt x="2152" y="276"/>
                    <a:pt x="2080" y="216"/>
                    <a:pt x="1996" y="192"/>
                  </a:cubicBezTo>
                  <a:lnTo>
                    <a:pt x="12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55;p56"/>
            <p:cNvSpPr/>
            <p:nvPr/>
          </p:nvSpPr>
          <p:spPr>
            <a:xfrm>
              <a:off x="4054000" y="4209875"/>
              <a:ext cx="55600" cy="27525"/>
            </a:xfrm>
            <a:custGeom>
              <a:avLst/>
              <a:gdLst/>
              <a:ahLst/>
              <a:cxnLst/>
              <a:rect l="l" t="t" r="r" b="b"/>
              <a:pathLst>
                <a:path w="2224" h="1101" fill="none" extrusionOk="0">
                  <a:moveTo>
                    <a:pt x="12" y="1040"/>
                  </a:moveTo>
                  <a:cubicBezTo>
                    <a:pt x="0" y="992"/>
                    <a:pt x="84" y="622"/>
                    <a:pt x="155" y="347"/>
                  </a:cubicBezTo>
                  <a:cubicBezTo>
                    <a:pt x="203" y="144"/>
                    <a:pt x="383" y="0"/>
                    <a:pt x="586" y="0"/>
                  </a:cubicBezTo>
                  <a:lnTo>
                    <a:pt x="1614" y="0"/>
                  </a:lnTo>
                  <a:cubicBezTo>
                    <a:pt x="1817" y="0"/>
                    <a:pt x="1996" y="144"/>
                    <a:pt x="2044" y="347"/>
                  </a:cubicBezTo>
                  <a:lnTo>
                    <a:pt x="2223" y="1100"/>
                  </a:lnTo>
                </a:path>
              </a:pathLst>
            </a:custGeom>
            <a:noFill/>
            <a:ln w="7475" cap="flat" cmpd="sng">
              <a:solidFill>
                <a:srgbClr val="000000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56;p56"/>
            <p:cNvSpPr/>
            <p:nvPr/>
          </p:nvSpPr>
          <p:spPr>
            <a:xfrm>
              <a:off x="4062350" y="4196725"/>
              <a:ext cx="35300" cy="18350"/>
            </a:xfrm>
            <a:custGeom>
              <a:avLst/>
              <a:gdLst/>
              <a:ahLst/>
              <a:cxnLst/>
              <a:rect l="l" t="t" r="r" b="b"/>
              <a:pathLst>
                <a:path w="1412" h="734" extrusionOk="0">
                  <a:moveTo>
                    <a:pt x="1411" y="0"/>
                  </a:moveTo>
                  <a:lnTo>
                    <a:pt x="1" y="84"/>
                  </a:lnTo>
                  <a:cubicBezTo>
                    <a:pt x="1" y="84"/>
                    <a:pt x="108" y="682"/>
                    <a:pt x="192" y="718"/>
                  </a:cubicBezTo>
                  <a:cubicBezTo>
                    <a:pt x="224" y="730"/>
                    <a:pt x="354" y="733"/>
                    <a:pt x="513" y="733"/>
                  </a:cubicBezTo>
                  <a:cubicBezTo>
                    <a:pt x="832" y="733"/>
                    <a:pt x="1268" y="718"/>
                    <a:pt x="1268" y="718"/>
                  </a:cubicBezTo>
                  <a:lnTo>
                    <a:pt x="1411" y="0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57;p56"/>
            <p:cNvSpPr/>
            <p:nvPr/>
          </p:nvSpPr>
          <p:spPr>
            <a:xfrm>
              <a:off x="4074300" y="4272925"/>
              <a:ext cx="18275" cy="12275"/>
            </a:xfrm>
            <a:custGeom>
              <a:avLst/>
              <a:gdLst/>
              <a:ahLst/>
              <a:cxnLst/>
              <a:rect l="l" t="t" r="r" b="b"/>
              <a:pathLst>
                <a:path w="731" h="491" extrusionOk="0">
                  <a:moveTo>
                    <a:pt x="1" y="0"/>
                  </a:moveTo>
                  <a:lnTo>
                    <a:pt x="1" y="491"/>
                  </a:lnTo>
                  <a:lnTo>
                    <a:pt x="730" y="491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58;p56"/>
            <p:cNvSpPr/>
            <p:nvPr/>
          </p:nvSpPr>
          <p:spPr>
            <a:xfrm>
              <a:off x="4131400" y="4201200"/>
              <a:ext cx="30500" cy="313200"/>
            </a:xfrm>
            <a:custGeom>
              <a:avLst/>
              <a:gdLst/>
              <a:ahLst/>
              <a:cxnLst/>
              <a:rect l="l" t="t" r="r" b="b"/>
              <a:pathLst>
                <a:path w="1220" h="12528" fill="none" extrusionOk="0">
                  <a:moveTo>
                    <a:pt x="1219" y="1"/>
                  </a:moveTo>
                  <a:lnTo>
                    <a:pt x="1112" y="4423"/>
                  </a:lnTo>
                  <a:cubicBezTo>
                    <a:pt x="1112" y="4507"/>
                    <a:pt x="1100" y="4591"/>
                    <a:pt x="1088" y="4686"/>
                  </a:cubicBezTo>
                  <a:lnTo>
                    <a:pt x="0" y="12528"/>
                  </a:lnTo>
                </a:path>
              </a:pathLst>
            </a:custGeom>
            <a:noFill/>
            <a:ln w="900" cap="rnd" cmpd="sng">
              <a:solidFill>
                <a:srgbClr val="000000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59;p56"/>
            <p:cNvSpPr/>
            <p:nvPr/>
          </p:nvSpPr>
          <p:spPr>
            <a:xfrm>
              <a:off x="4097625" y="4018625"/>
              <a:ext cx="46650" cy="178125"/>
            </a:xfrm>
            <a:custGeom>
              <a:avLst/>
              <a:gdLst/>
              <a:ahLst/>
              <a:cxnLst/>
              <a:rect l="l" t="t" r="r" b="b"/>
              <a:pathLst>
                <a:path w="1866" h="7125" fill="none" extrusionOk="0">
                  <a:moveTo>
                    <a:pt x="0" y="7124"/>
                  </a:moveTo>
                  <a:lnTo>
                    <a:pt x="156" y="2630"/>
                  </a:lnTo>
                  <a:lnTo>
                    <a:pt x="1865" y="0"/>
                  </a:lnTo>
                </a:path>
              </a:pathLst>
            </a:custGeom>
            <a:noFill/>
            <a:ln w="900" cap="rnd" cmpd="sng">
              <a:solidFill>
                <a:srgbClr val="000000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60;p56"/>
            <p:cNvSpPr/>
            <p:nvPr/>
          </p:nvSpPr>
          <p:spPr>
            <a:xfrm>
              <a:off x="4481925" y="3876950"/>
              <a:ext cx="70850" cy="65150"/>
            </a:xfrm>
            <a:custGeom>
              <a:avLst/>
              <a:gdLst/>
              <a:ahLst/>
              <a:cxnLst/>
              <a:rect l="l" t="t" r="r" b="b"/>
              <a:pathLst>
                <a:path w="2834" h="2606" extrusionOk="0">
                  <a:moveTo>
                    <a:pt x="896" y="1"/>
                  </a:moveTo>
                  <a:cubicBezTo>
                    <a:pt x="357" y="1"/>
                    <a:pt x="252" y="324"/>
                    <a:pt x="252" y="324"/>
                  </a:cubicBezTo>
                  <a:cubicBezTo>
                    <a:pt x="252" y="324"/>
                    <a:pt x="287" y="246"/>
                    <a:pt x="311" y="246"/>
                  </a:cubicBezTo>
                  <a:cubicBezTo>
                    <a:pt x="335" y="246"/>
                    <a:pt x="347" y="324"/>
                    <a:pt x="299" y="635"/>
                  </a:cubicBezTo>
                  <a:cubicBezTo>
                    <a:pt x="264" y="921"/>
                    <a:pt x="1" y="1376"/>
                    <a:pt x="48" y="1914"/>
                  </a:cubicBezTo>
                  <a:cubicBezTo>
                    <a:pt x="85" y="2402"/>
                    <a:pt x="410" y="2606"/>
                    <a:pt x="810" y="2606"/>
                  </a:cubicBezTo>
                  <a:cubicBezTo>
                    <a:pt x="1331" y="2606"/>
                    <a:pt x="1980" y="2260"/>
                    <a:pt x="2284" y="1746"/>
                  </a:cubicBezTo>
                  <a:cubicBezTo>
                    <a:pt x="2834" y="838"/>
                    <a:pt x="2487" y="431"/>
                    <a:pt x="1626" y="144"/>
                  </a:cubicBezTo>
                  <a:cubicBezTo>
                    <a:pt x="1321" y="40"/>
                    <a:pt x="1082" y="1"/>
                    <a:pt x="8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61;p56"/>
            <p:cNvSpPr/>
            <p:nvPr/>
          </p:nvSpPr>
          <p:spPr>
            <a:xfrm>
              <a:off x="4506725" y="4102300"/>
              <a:ext cx="146750" cy="412700"/>
            </a:xfrm>
            <a:custGeom>
              <a:avLst/>
              <a:gdLst/>
              <a:ahLst/>
              <a:cxnLst/>
              <a:rect l="l" t="t" r="r" b="b"/>
              <a:pathLst>
                <a:path w="5870" h="16508" extrusionOk="0">
                  <a:moveTo>
                    <a:pt x="3300" y="0"/>
                  </a:moveTo>
                  <a:lnTo>
                    <a:pt x="1" y="526"/>
                  </a:lnTo>
                  <a:lnTo>
                    <a:pt x="168" y="7662"/>
                  </a:lnTo>
                  <a:lnTo>
                    <a:pt x="4698" y="16508"/>
                  </a:lnTo>
                  <a:lnTo>
                    <a:pt x="5870" y="15994"/>
                  </a:lnTo>
                  <a:lnTo>
                    <a:pt x="3204" y="7662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262;p56"/>
            <p:cNvSpPr/>
            <p:nvPr/>
          </p:nvSpPr>
          <p:spPr>
            <a:xfrm>
              <a:off x="4440400" y="4115425"/>
              <a:ext cx="114175" cy="398975"/>
            </a:xfrm>
            <a:custGeom>
              <a:avLst/>
              <a:gdLst/>
              <a:ahLst/>
              <a:cxnLst/>
              <a:rect l="l" t="t" r="r" b="b"/>
              <a:pathLst>
                <a:path w="4567" h="15959" extrusionOk="0">
                  <a:moveTo>
                    <a:pt x="1530" y="1"/>
                  </a:moveTo>
                  <a:lnTo>
                    <a:pt x="861" y="6372"/>
                  </a:lnTo>
                  <a:lnTo>
                    <a:pt x="0" y="15959"/>
                  </a:lnTo>
                  <a:lnTo>
                    <a:pt x="1255" y="15959"/>
                  </a:lnTo>
                  <a:lnTo>
                    <a:pt x="3694" y="7448"/>
                  </a:lnTo>
                  <a:lnTo>
                    <a:pt x="4566" y="97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263;p56"/>
            <p:cNvSpPr/>
            <p:nvPr/>
          </p:nvSpPr>
          <p:spPr>
            <a:xfrm>
              <a:off x="4472375" y="3882350"/>
              <a:ext cx="61100" cy="64150"/>
            </a:xfrm>
            <a:custGeom>
              <a:avLst/>
              <a:gdLst/>
              <a:ahLst/>
              <a:cxnLst/>
              <a:rect l="l" t="t" r="r" b="b"/>
              <a:pathLst>
                <a:path w="2444" h="2566" extrusionOk="0">
                  <a:moveTo>
                    <a:pt x="514" y="0"/>
                  </a:moveTo>
                  <a:cubicBezTo>
                    <a:pt x="514" y="0"/>
                    <a:pt x="478" y="610"/>
                    <a:pt x="227" y="1208"/>
                  </a:cubicBezTo>
                  <a:cubicBezTo>
                    <a:pt x="0" y="1757"/>
                    <a:pt x="299" y="2451"/>
                    <a:pt x="622" y="2534"/>
                  </a:cubicBezTo>
                  <a:cubicBezTo>
                    <a:pt x="705" y="2555"/>
                    <a:pt x="798" y="2565"/>
                    <a:pt x="895" y="2565"/>
                  </a:cubicBezTo>
                  <a:cubicBezTo>
                    <a:pt x="1318" y="2565"/>
                    <a:pt x="1831" y="2369"/>
                    <a:pt x="2044" y="1913"/>
                  </a:cubicBezTo>
                  <a:cubicBezTo>
                    <a:pt x="2044" y="1913"/>
                    <a:pt x="2047" y="1913"/>
                    <a:pt x="2052" y="1913"/>
                  </a:cubicBezTo>
                  <a:cubicBezTo>
                    <a:pt x="2098" y="1913"/>
                    <a:pt x="2317" y="1894"/>
                    <a:pt x="2403" y="1530"/>
                  </a:cubicBezTo>
                  <a:cubicBezTo>
                    <a:pt x="2444" y="1357"/>
                    <a:pt x="2354" y="1235"/>
                    <a:pt x="2228" y="1235"/>
                  </a:cubicBezTo>
                  <a:cubicBezTo>
                    <a:pt x="2171" y="1235"/>
                    <a:pt x="2107" y="1260"/>
                    <a:pt x="2044" y="1315"/>
                  </a:cubicBezTo>
                  <a:cubicBezTo>
                    <a:pt x="2044" y="1315"/>
                    <a:pt x="2068" y="562"/>
                    <a:pt x="1697" y="550"/>
                  </a:cubicBezTo>
                  <a:cubicBezTo>
                    <a:pt x="777" y="502"/>
                    <a:pt x="598" y="108"/>
                    <a:pt x="514" y="0"/>
                  </a:cubicBez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264;p56"/>
            <p:cNvSpPr/>
            <p:nvPr/>
          </p:nvSpPr>
          <p:spPr>
            <a:xfrm>
              <a:off x="4499550" y="3930150"/>
              <a:ext cx="25725" cy="32600"/>
            </a:xfrm>
            <a:custGeom>
              <a:avLst/>
              <a:gdLst/>
              <a:ahLst/>
              <a:cxnLst/>
              <a:rect l="l" t="t" r="r" b="b"/>
              <a:pathLst>
                <a:path w="1029" h="1304" extrusionOk="0">
                  <a:moveTo>
                    <a:pt x="957" y="1"/>
                  </a:moveTo>
                  <a:lnTo>
                    <a:pt x="61" y="300"/>
                  </a:lnTo>
                  <a:lnTo>
                    <a:pt x="1" y="1148"/>
                  </a:lnTo>
                  <a:lnTo>
                    <a:pt x="1029" y="1304"/>
                  </a:lnTo>
                  <a:lnTo>
                    <a:pt x="1029" y="1304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265;p56"/>
            <p:cNvSpPr/>
            <p:nvPr/>
          </p:nvSpPr>
          <p:spPr>
            <a:xfrm>
              <a:off x="4484450" y="3876850"/>
              <a:ext cx="49800" cy="38400"/>
            </a:xfrm>
            <a:custGeom>
              <a:avLst/>
              <a:gdLst/>
              <a:ahLst/>
              <a:cxnLst/>
              <a:rect l="l" t="t" r="r" b="b"/>
              <a:pathLst>
                <a:path w="1992" h="1536" extrusionOk="0">
                  <a:moveTo>
                    <a:pt x="370" y="1"/>
                  </a:moveTo>
                  <a:cubicBezTo>
                    <a:pt x="150" y="1"/>
                    <a:pt x="1" y="69"/>
                    <a:pt x="31" y="220"/>
                  </a:cubicBezTo>
                  <a:cubicBezTo>
                    <a:pt x="115" y="639"/>
                    <a:pt x="868" y="902"/>
                    <a:pt x="1214" y="1009"/>
                  </a:cubicBezTo>
                  <a:cubicBezTo>
                    <a:pt x="1561" y="1129"/>
                    <a:pt x="1561" y="1535"/>
                    <a:pt x="1561" y="1535"/>
                  </a:cubicBezTo>
                  <a:cubicBezTo>
                    <a:pt x="1561" y="1535"/>
                    <a:pt x="1991" y="1105"/>
                    <a:pt x="1609" y="567"/>
                  </a:cubicBezTo>
                  <a:cubicBezTo>
                    <a:pt x="1372" y="215"/>
                    <a:pt x="759" y="1"/>
                    <a:pt x="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266;p56"/>
            <p:cNvSpPr/>
            <p:nvPr/>
          </p:nvSpPr>
          <p:spPr>
            <a:xfrm>
              <a:off x="4499850" y="3958250"/>
              <a:ext cx="26025" cy="17525"/>
            </a:xfrm>
            <a:custGeom>
              <a:avLst/>
              <a:gdLst/>
              <a:ahLst/>
              <a:cxnLst/>
              <a:rect l="l" t="t" r="r" b="b"/>
              <a:pathLst>
                <a:path w="1041" h="701" extrusionOk="0">
                  <a:moveTo>
                    <a:pt x="1041" y="0"/>
                  </a:moveTo>
                  <a:lnTo>
                    <a:pt x="1" y="24"/>
                  </a:lnTo>
                  <a:cubicBezTo>
                    <a:pt x="1" y="24"/>
                    <a:pt x="96" y="538"/>
                    <a:pt x="228" y="646"/>
                  </a:cubicBezTo>
                  <a:cubicBezTo>
                    <a:pt x="277" y="684"/>
                    <a:pt x="328" y="701"/>
                    <a:pt x="379" y="701"/>
                  </a:cubicBezTo>
                  <a:cubicBezTo>
                    <a:pt x="709" y="701"/>
                    <a:pt x="1041" y="0"/>
                    <a:pt x="1041" y="0"/>
                  </a:cubicBez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267;p56"/>
            <p:cNvSpPr/>
            <p:nvPr/>
          </p:nvSpPr>
          <p:spPr>
            <a:xfrm>
              <a:off x="4464300" y="4036550"/>
              <a:ext cx="135100" cy="106100"/>
            </a:xfrm>
            <a:custGeom>
              <a:avLst/>
              <a:gdLst/>
              <a:ahLst/>
              <a:cxnLst/>
              <a:rect l="l" t="t" r="r" b="b"/>
              <a:pathLst>
                <a:path w="5404" h="4244" extrusionOk="0">
                  <a:moveTo>
                    <a:pt x="478" y="0"/>
                  </a:moveTo>
                  <a:lnTo>
                    <a:pt x="0" y="3813"/>
                  </a:lnTo>
                  <a:cubicBezTo>
                    <a:pt x="0" y="4052"/>
                    <a:pt x="192" y="4244"/>
                    <a:pt x="431" y="4244"/>
                  </a:cubicBezTo>
                  <a:lnTo>
                    <a:pt x="4997" y="4244"/>
                  </a:lnTo>
                  <a:cubicBezTo>
                    <a:pt x="5224" y="4244"/>
                    <a:pt x="5403" y="4041"/>
                    <a:pt x="5367" y="3801"/>
                  </a:cubicBezTo>
                  <a:lnTo>
                    <a:pt x="4686" y="909"/>
                  </a:lnTo>
                  <a:cubicBezTo>
                    <a:pt x="4686" y="909"/>
                    <a:pt x="4077" y="478"/>
                    <a:pt x="3909" y="443"/>
                  </a:cubicBezTo>
                  <a:lnTo>
                    <a:pt x="478" y="0"/>
                  </a:lnTo>
                  <a:close/>
                </a:path>
              </a:pathLst>
            </a:custGeom>
            <a:solidFill>
              <a:srgbClr val="4D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268;p56"/>
            <p:cNvSpPr/>
            <p:nvPr/>
          </p:nvSpPr>
          <p:spPr>
            <a:xfrm>
              <a:off x="4510625" y="4186850"/>
              <a:ext cx="113575" cy="328150"/>
            </a:xfrm>
            <a:custGeom>
              <a:avLst/>
              <a:gdLst/>
              <a:ahLst/>
              <a:cxnLst/>
              <a:rect l="l" t="t" r="r" b="b"/>
              <a:pathLst>
                <a:path w="4543" h="13126" fill="none" extrusionOk="0">
                  <a:moveTo>
                    <a:pt x="4542" y="13126"/>
                  </a:moveTo>
                  <a:lnTo>
                    <a:pt x="287" y="4818"/>
                  </a:lnTo>
                  <a:cubicBezTo>
                    <a:pt x="108" y="4471"/>
                    <a:pt x="12" y="4077"/>
                    <a:pt x="12" y="3683"/>
                  </a:cubicBezTo>
                  <a:lnTo>
                    <a:pt x="0" y="1"/>
                  </a:lnTo>
                </a:path>
              </a:pathLst>
            </a:custGeom>
            <a:noFill/>
            <a:ln w="900" cap="rnd" cmpd="sng">
              <a:solidFill>
                <a:srgbClr val="000000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69;p56"/>
            <p:cNvSpPr/>
            <p:nvPr/>
          </p:nvSpPr>
          <p:spPr>
            <a:xfrm>
              <a:off x="4470875" y="3870400"/>
              <a:ext cx="75675" cy="36675"/>
            </a:xfrm>
            <a:custGeom>
              <a:avLst/>
              <a:gdLst/>
              <a:ahLst/>
              <a:cxnLst/>
              <a:rect l="l" t="t" r="r" b="b"/>
              <a:pathLst>
                <a:path w="3027" h="1467" extrusionOk="0">
                  <a:moveTo>
                    <a:pt x="84" y="0"/>
                  </a:moveTo>
                  <a:lnTo>
                    <a:pt x="84" y="0"/>
                  </a:lnTo>
                  <a:cubicBezTo>
                    <a:pt x="0" y="1124"/>
                    <a:pt x="1483" y="1458"/>
                    <a:pt x="1483" y="1458"/>
                  </a:cubicBezTo>
                  <a:cubicBezTo>
                    <a:pt x="1483" y="1458"/>
                    <a:pt x="1551" y="1466"/>
                    <a:pt x="1657" y="1466"/>
                  </a:cubicBezTo>
                  <a:cubicBezTo>
                    <a:pt x="1966" y="1466"/>
                    <a:pt x="2593" y="1400"/>
                    <a:pt x="2797" y="885"/>
                  </a:cubicBezTo>
                  <a:cubicBezTo>
                    <a:pt x="3027" y="316"/>
                    <a:pt x="2117" y="39"/>
                    <a:pt x="1406" y="39"/>
                  </a:cubicBezTo>
                  <a:cubicBezTo>
                    <a:pt x="1265" y="39"/>
                    <a:pt x="1131" y="50"/>
                    <a:pt x="1016" y="72"/>
                  </a:cubicBezTo>
                  <a:cubicBezTo>
                    <a:pt x="844" y="104"/>
                    <a:pt x="700" y="116"/>
                    <a:pt x="581" y="116"/>
                  </a:cubicBezTo>
                  <a:cubicBezTo>
                    <a:pt x="214" y="116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70;p56"/>
            <p:cNvSpPr/>
            <p:nvPr/>
          </p:nvSpPr>
          <p:spPr>
            <a:xfrm>
              <a:off x="4345050" y="4074500"/>
              <a:ext cx="31400" cy="33800"/>
            </a:xfrm>
            <a:custGeom>
              <a:avLst/>
              <a:gdLst/>
              <a:ahLst/>
              <a:cxnLst/>
              <a:rect l="l" t="t" r="r" b="b"/>
              <a:pathLst>
                <a:path w="1256" h="1352" extrusionOk="0">
                  <a:moveTo>
                    <a:pt x="706" y="0"/>
                  </a:moveTo>
                  <a:lnTo>
                    <a:pt x="1" y="263"/>
                  </a:lnTo>
                  <a:lnTo>
                    <a:pt x="156" y="1279"/>
                  </a:lnTo>
                  <a:lnTo>
                    <a:pt x="826" y="1351"/>
                  </a:lnTo>
                  <a:lnTo>
                    <a:pt x="1256" y="359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271;p56"/>
            <p:cNvSpPr/>
            <p:nvPr/>
          </p:nvSpPr>
          <p:spPr>
            <a:xfrm>
              <a:off x="4416475" y="4514375"/>
              <a:ext cx="55925" cy="14075"/>
            </a:xfrm>
            <a:custGeom>
              <a:avLst/>
              <a:gdLst/>
              <a:ahLst/>
              <a:cxnLst/>
              <a:rect l="l" t="t" r="r" b="b"/>
              <a:pathLst>
                <a:path w="2237" h="563" extrusionOk="0">
                  <a:moveTo>
                    <a:pt x="957" y="1"/>
                  </a:moveTo>
                  <a:lnTo>
                    <a:pt x="240" y="192"/>
                  </a:lnTo>
                  <a:cubicBezTo>
                    <a:pt x="156" y="216"/>
                    <a:pt x="84" y="276"/>
                    <a:pt x="49" y="360"/>
                  </a:cubicBezTo>
                  <a:cubicBezTo>
                    <a:pt x="1" y="455"/>
                    <a:pt x="72" y="563"/>
                    <a:pt x="168" y="563"/>
                  </a:cubicBezTo>
                  <a:lnTo>
                    <a:pt x="1913" y="563"/>
                  </a:lnTo>
                  <a:cubicBezTo>
                    <a:pt x="2093" y="563"/>
                    <a:pt x="2236" y="407"/>
                    <a:pt x="2224" y="216"/>
                  </a:cubicBezTo>
                  <a:lnTo>
                    <a:pt x="22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272;p56"/>
            <p:cNvSpPr/>
            <p:nvPr/>
          </p:nvSpPr>
          <p:spPr>
            <a:xfrm>
              <a:off x="4466400" y="3958250"/>
              <a:ext cx="128525" cy="177525"/>
            </a:xfrm>
            <a:custGeom>
              <a:avLst/>
              <a:gdLst/>
              <a:ahLst/>
              <a:cxnLst/>
              <a:rect l="l" t="t" r="r" b="b"/>
              <a:pathLst>
                <a:path w="5141" h="7101" extrusionOk="0">
                  <a:moveTo>
                    <a:pt x="1375" y="0"/>
                  </a:moveTo>
                  <a:lnTo>
                    <a:pt x="1243" y="132"/>
                  </a:lnTo>
                  <a:cubicBezTo>
                    <a:pt x="897" y="467"/>
                    <a:pt x="681" y="897"/>
                    <a:pt x="622" y="1375"/>
                  </a:cubicBezTo>
                  <a:lnTo>
                    <a:pt x="0" y="6288"/>
                  </a:lnTo>
                  <a:lnTo>
                    <a:pt x="992" y="7101"/>
                  </a:lnTo>
                  <a:lnTo>
                    <a:pt x="5140" y="6288"/>
                  </a:lnTo>
                  <a:lnTo>
                    <a:pt x="4220" y="1459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4D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73;p56"/>
            <p:cNvSpPr/>
            <p:nvPr/>
          </p:nvSpPr>
          <p:spPr>
            <a:xfrm>
              <a:off x="4493275" y="3946600"/>
              <a:ext cx="39475" cy="34075"/>
            </a:xfrm>
            <a:custGeom>
              <a:avLst/>
              <a:gdLst/>
              <a:ahLst/>
              <a:cxnLst/>
              <a:rect l="l" t="t" r="r" b="b"/>
              <a:pathLst>
                <a:path w="1579" h="1363" extrusionOk="0">
                  <a:moveTo>
                    <a:pt x="145" y="1232"/>
                  </a:moveTo>
                  <a:cubicBezTo>
                    <a:pt x="143" y="1238"/>
                    <a:pt x="142" y="1242"/>
                    <a:pt x="144" y="1243"/>
                  </a:cubicBezTo>
                  <a:cubicBezTo>
                    <a:pt x="145" y="1244"/>
                    <a:pt x="145" y="1244"/>
                    <a:pt x="146" y="1244"/>
                  </a:cubicBezTo>
                  <a:cubicBezTo>
                    <a:pt x="147" y="1244"/>
                    <a:pt x="147" y="1240"/>
                    <a:pt x="145" y="1232"/>
                  </a:cubicBezTo>
                  <a:close/>
                  <a:moveTo>
                    <a:pt x="1244" y="0"/>
                  </a:moveTo>
                  <a:lnTo>
                    <a:pt x="467" y="538"/>
                  </a:lnTo>
                  <a:lnTo>
                    <a:pt x="252" y="203"/>
                  </a:lnTo>
                  <a:lnTo>
                    <a:pt x="1" y="753"/>
                  </a:lnTo>
                  <a:cubicBezTo>
                    <a:pt x="1" y="753"/>
                    <a:pt x="132" y="1156"/>
                    <a:pt x="145" y="1232"/>
                  </a:cubicBezTo>
                  <a:lnTo>
                    <a:pt x="145" y="1232"/>
                  </a:lnTo>
                  <a:cubicBezTo>
                    <a:pt x="176" y="1164"/>
                    <a:pt x="491" y="849"/>
                    <a:pt x="491" y="849"/>
                  </a:cubicBezTo>
                  <a:lnTo>
                    <a:pt x="993" y="1363"/>
                  </a:lnTo>
                  <a:lnTo>
                    <a:pt x="1579" y="466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FE6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74;p56"/>
            <p:cNvSpPr/>
            <p:nvPr/>
          </p:nvSpPr>
          <p:spPr>
            <a:xfrm>
              <a:off x="4482825" y="3963625"/>
              <a:ext cx="31400" cy="88175"/>
            </a:xfrm>
            <a:custGeom>
              <a:avLst/>
              <a:gdLst/>
              <a:ahLst/>
              <a:cxnLst/>
              <a:rect l="l" t="t" r="r" b="b"/>
              <a:pathLst>
                <a:path w="1256" h="3527" extrusionOk="0">
                  <a:moveTo>
                    <a:pt x="957" y="1"/>
                  </a:moveTo>
                  <a:lnTo>
                    <a:pt x="586" y="335"/>
                  </a:lnTo>
                  <a:lnTo>
                    <a:pt x="742" y="742"/>
                  </a:lnTo>
                  <a:lnTo>
                    <a:pt x="0" y="3527"/>
                  </a:lnTo>
                  <a:lnTo>
                    <a:pt x="1184" y="2320"/>
                  </a:lnTo>
                  <a:lnTo>
                    <a:pt x="981" y="730"/>
                  </a:lnTo>
                  <a:lnTo>
                    <a:pt x="1256" y="276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275;p56"/>
            <p:cNvSpPr/>
            <p:nvPr/>
          </p:nvSpPr>
          <p:spPr>
            <a:xfrm>
              <a:off x="4348950" y="4082575"/>
              <a:ext cx="30800" cy="26600"/>
            </a:xfrm>
            <a:custGeom>
              <a:avLst/>
              <a:gdLst/>
              <a:ahLst/>
              <a:cxnLst/>
              <a:rect l="l" t="t" r="r" b="b"/>
              <a:pathLst>
                <a:path w="1232" h="1064" extrusionOk="0">
                  <a:moveTo>
                    <a:pt x="371" y="0"/>
                  </a:moveTo>
                  <a:lnTo>
                    <a:pt x="0" y="956"/>
                  </a:lnTo>
                  <a:lnTo>
                    <a:pt x="1100" y="1064"/>
                  </a:lnTo>
                  <a:lnTo>
                    <a:pt x="1231" y="36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29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76;p56"/>
            <p:cNvSpPr/>
            <p:nvPr/>
          </p:nvSpPr>
          <p:spPr>
            <a:xfrm>
              <a:off x="4376425" y="3958250"/>
              <a:ext cx="199950" cy="154275"/>
            </a:xfrm>
            <a:custGeom>
              <a:avLst/>
              <a:gdLst/>
              <a:ahLst/>
              <a:cxnLst/>
              <a:rect l="l" t="t" r="r" b="b"/>
              <a:pathLst>
                <a:path w="7998" h="6171" extrusionOk="0">
                  <a:moveTo>
                    <a:pt x="6253" y="0"/>
                  </a:moveTo>
                  <a:lnTo>
                    <a:pt x="3599" y="4065"/>
                  </a:lnTo>
                  <a:lnTo>
                    <a:pt x="132" y="5009"/>
                  </a:lnTo>
                  <a:lnTo>
                    <a:pt x="1" y="6037"/>
                  </a:lnTo>
                  <a:lnTo>
                    <a:pt x="3061" y="6168"/>
                  </a:lnTo>
                  <a:cubicBezTo>
                    <a:pt x="3099" y="6170"/>
                    <a:pt x="3136" y="6170"/>
                    <a:pt x="3174" y="6170"/>
                  </a:cubicBezTo>
                  <a:cubicBezTo>
                    <a:pt x="4209" y="6170"/>
                    <a:pt x="5188" y="5696"/>
                    <a:pt x="5810" y="4866"/>
                  </a:cubicBezTo>
                  <a:lnTo>
                    <a:pt x="7843" y="2200"/>
                  </a:lnTo>
                  <a:cubicBezTo>
                    <a:pt x="7843" y="2200"/>
                    <a:pt x="7998" y="1698"/>
                    <a:pt x="7651" y="1028"/>
                  </a:cubicBezTo>
                  <a:cubicBezTo>
                    <a:pt x="7436" y="622"/>
                    <a:pt x="7078" y="323"/>
                    <a:pt x="6647" y="156"/>
                  </a:cubicBezTo>
                  <a:lnTo>
                    <a:pt x="6253" y="0"/>
                  </a:lnTo>
                  <a:close/>
                </a:path>
              </a:pathLst>
            </a:custGeom>
            <a:solidFill>
              <a:srgbClr val="4D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77;p56"/>
            <p:cNvSpPr/>
            <p:nvPr/>
          </p:nvSpPr>
          <p:spPr>
            <a:xfrm>
              <a:off x="4376425" y="4036550"/>
              <a:ext cx="173075" cy="77725"/>
            </a:xfrm>
            <a:custGeom>
              <a:avLst/>
              <a:gdLst/>
              <a:ahLst/>
              <a:cxnLst/>
              <a:rect l="l" t="t" r="r" b="b"/>
              <a:pathLst>
                <a:path w="6923" h="3109" fill="none" extrusionOk="0">
                  <a:moveTo>
                    <a:pt x="1" y="2905"/>
                  </a:moveTo>
                  <a:lnTo>
                    <a:pt x="2607" y="3036"/>
                  </a:lnTo>
                  <a:cubicBezTo>
                    <a:pt x="4197" y="3108"/>
                    <a:pt x="5691" y="2271"/>
                    <a:pt x="6444" y="873"/>
                  </a:cubicBezTo>
                  <a:lnTo>
                    <a:pt x="6922" y="0"/>
                  </a:lnTo>
                </a:path>
              </a:pathLst>
            </a:custGeom>
            <a:noFill/>
            <a:ln w="900" cap="rnd" cmpd="sng">
              <a:solidFill>
                <a:srgbClr val="000000"/>
              </a:solidFill>
              <a:prstDash val="solid"/>
              <a:miter lim="119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78;p56"/>
            <p:cNvSpPr/>
            <p:nvPr/>
          </p:nvSpPr>
          <p:spPr>
            <a:xfrm>
              <a:off x="4606250" y="4502125"/>
              <a:ext cx="51125" cy="26325"/>
            </a:xfrm>
            <a:custGeom>
              <a:avLst/>
              <a:gdLst/>
              <a:ahLst/>
              <a:cxnLst/>
              <a:rect l="l" t="t" r="r" b="b"/>
              <a:pathLst>
                <a:path w="2045" h="1053" extrusionOk="0">
                  <a:moveTo>
                    <a:pt x="1889" y="1"/>
                  </a:moveTo>
                  <a:lnTo>
                    <a:pt x="717" y="515"/>
                  </a:lnTo>
                  <a:lnTo>
                    <a:pt x="275" y="670"/>
                  </a:lnTo>
                  <a:cubicBezTo>
                    <a:pt x="108" y="730"/>
                    <a:pt x="0" y="873"/>
                    <a:pt x="0" y="1053"/>
                  </a:cubicBezTo>
                  <a:lnTo>
                    <a:pt x="837" y="1053"/>
                  </a:lnTo>
                  <a:lnTo>
                    <a:pt x="1937" y="551"/>
                  </a:lnTo>
                  <a:cubicBezTo>
                    <a:pt x="2008" y="527"/>
                    <a:pt x="2044" y="431"/>
                    <a:pt x="2020" y="359"/>
                  </a:cubicBezTo>
                  <a:lnTo>
                    <a:pt x="18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4"/>
          <p:cNvSpPr txBox="1">
            <a:spLocks noGrp="1"/>
          </p:cNvSpPr>
          <p:nvPr>
            <p:ph type="title"/>
          </p:nvPr>
        </p:nvSpPr>
        <p:spPr>
          <a:xfrm>
            <a:off x="2022061" y="112908"/>
            <a:ext cx="5099882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PROBLEM STATEMENT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15" name="Google Shape;515;p34"/>
          <p:cNvSpPr/>
          <p:nvPr/>
        </p:nvSpPr>
        <p:spPr>
          <a:xfrm>
            <a:off x="3184500" y="4287452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4"/>
          <p:cNvSpPr/>
          <p:nvPr/>
        </p:nvSpPr>
        <p:spPr>
          <a:xfrm>
            <a:off x="3184500" y="3878420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4"/>
          <p:cNvSpPr/>
          <p:nvPr/>
        </p:nvSpPr>
        <p:spPr>
          <a:xfrm>
            <a:off x="3541541" y="3615949"/>
            <a:ext cx="63726" cy="21339"/>
          </a:xfrm>
          <a:custGeom>
            <a:avLst/>
            <a:gdLst/>
            <a:ahLst/>
            <a:cxnLst/>
            <a:rect l="l" t="t" r="r" b="b"/>
            <a:pathLst>
              <a:path w="657" h="220" extrusionOk="0">
                <a:moveTo>
                  <a:pt x="656" y="1"/>
                </a:moveTo>
                <a:lnTo>
                  <a:pt x="0" y="220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4"/>
          <p:cNvSpPr/>
          <p:nvPr/>
        </p:nvSpPr>
        <p:spPr>
          <a:xfrm>
            <a:off x="3555024" y="3652614"/>
            <a:ext cx="61786" cy="21339"/>
          </a:xfrm>
          <a:custGeom>
            <a:avLst/>
            <a:gdLst/>
            <a:ahLst/>
            <a:cxnLst/>
            <a:rect l="l" t="t" r="r" b="b"/>
            <a:pathLst>
              <a:path w="637" h="220" extrusionOk="0">
                <a:moveTo>
                  <a:pt x="637" y="1"/>
                </a:moveTo>
                <a:lnTo>
                  <a:pt x="0" y="220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4"/>
          <p:cNvSpPr/>
          <p:nvPr/>
        </p:nvSpPr>
        <p:spPr>
          <a:xfrm>
            <a:off x="3782673" y="4331876"/>
            <a:ext cx="61883" cy="21242"/>
          </a:xfrm>
          <a:custGeom>
            <a:avLst/>
            <a:gdLst/>
            <a:ahLst/>
            <a:cxnLst/>
            <a:rect l="l" t="t" r="r" b="b"/>
            <a:pathLst>
              <a:path w="638" h="219" extrusionOk="0">
                <a:moveTo>
                  <a:pt x="637" y="0"/>
                </a:moveTo>
                <a:lnTo>
                  <a:pt x="1" y="219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>
            <a:off x="3686162" y="3756884"/>
            <a:ext cx="268385" cy="603988"/>
          </a:xfrm>
          <a:custGeom>
            <a:avLst/>
            <a:gdLst/>
            <a:ahLst/>
            <a:cxnLst/>
            <a:rect l="l" t="t" r="r" b="b"/>
            <a:pathLst>
              <a:path w="2767" h="6227" extrusionOk="0">
                <a:moveTo>
                  <a:pt x="896" y="338"/>
                </a:moveTo>
                <a:lnTo>
                  <a:pt x="2766" y="5948"/>
                </a:lnTo>
                <a:lnTo>
                  <a:pt x="1931" y="6227"/>
                </a:lnTo>
                <a:lnTo>
                  <a:pt x="61" y="617"/>
                </a:lnTo>
                <a:cubicBezTo>
                  <a:pt x="1" y="398"/>
                  <a:pt x="120" y="139"/>
                  <a:pt x="339" y="60"/>
                </a:cubicBezTo>
                <a:lnTo>
                  <a:pt x="339" y="60"/>
                </a:lnTo>
                <a:cubicBezTo>
                  <a:pt x="578" y="0"/>
                  <a:pt x="817" y="119"/>
                  <a:pt x="896" y="3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>
            <a:off x="2416676" y="4376203"/>
            <a:ext cx="4310652" cy="142874"/>
          </a:xfrm>
          <a:custGeom>
            <a:avLst/>
            <a:gdLst/>
            <a:ahLst/>
            <a:cxnLst/>
            <a:rect l="l" t="t" r="r" b="b"/>
            <a:pathLst>
              <a:path w="44442" h="1473" extrusionOk="0">
                <a:moveTo>
                  <a:pt x="1" y="1"/>
                </a:moveTo>
                <a:lnTo>
                  <a:pt x="1" y="1473"/>
                </a:lnTo>
                <a:lnTo>
                  <a:pt x="44441" y="1473"/>
                </a:lnTo>
                <a:lnTo>
                  <a:pt x="444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34"/>
          <p:cNvGrpSpPr/>
          <p:nvPr/>
        </p:nvGrpSpPr>
        <p:grpSpPr>
          <a:xfrm>
            <a:off x="2810193" y="3214677"/>
            <a:ext cx="3615126" cy="1175099"/>
            <a:chOff x="2810193" y="3214677"/>
            <a:chExt cx="3615126" cy="1175099"/>
          </a:xfrm>
        </p:grpSpPr>
        <p:sp>
          <p:nvSpPr>
            <p:cNvPr id="523" name="Google Shape;523;p34"/>
            <p:cNvSpPr/>
            <p:nvPr/>
          </p:nvSpPr>
          <p:spPr>
            <a:xfrm rot="-1269033">
              <a:off x="5462338" y="3567151"/>
              <a:ext cx="132038" cy="821348"/>
            </a:xfrm>
            <a:custGeom>
              <a:avLst/>
              <a:gdLst/>
              <a:ahLst/>
              <a:cxnLst/>
              <a:rect l="l" t="t" r="r" b="b"/>
              <a:pathLst>
                <a:path w="2050" h="12096" extrusionOk="0">
                  <a:moveTo>
                    <a:pt x="1" y="0"/>
                  </a:moveTo>
                  <a:lnTo>
                    <a:pt x="2050" y="0"/>
                  </a:lnTo>
                  <a:lnTo>
                    <a:pt x="2050" y="12095"/>
                  </a:lnTo>
                  <a:lnTo>
                    <a:pt x="1" y="12095"/>
                  </a:lnTo>
                  <a:close/>
                </a:path>
              </a:pathLst>
            </a:custGeom>
            <a:solidFill>
              <a:srgbClr val="FFE6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4" name="Google Shape;524;p34"/>
            <p:cNvGrpSpPr/>
            <p:nvPr/>
          </p:nvGrpSpPr>
          <p:grpSpPr>
            <a:xfrm>
              <a:off x="5701639" y="3970954"/>
              <a:ext cx="723680" cy="403403"/>
              <a:chOff x="5701639" y="3970954"/>
              <a:chExt cx="723680" cy="403403"/>
            </a:xfrm>
          </p:grpSpPr>
          <p:sp>
            <p:nvSpPr>
              <p:cNvPr id="525" name="Google Shape;525;p34"/>
              <p:cNvSpPr/>
              <p:nvPr/>
            </p:nvSpPr>
            <p:spPr>
              <a:xfrm>
                <a:off x="5745966" y="4082887"/>
                <a:ext cx="634929" cy="291470"/>
              </a:xfrm>
              <a:custGeom>
                <a:avLst/>
                <a:gdLst/>
                <a:ahLst/>
                <a:cxnLst/>
                <a:rect l="l" t="t" r="r" b="b"/>
                <a:pathLst>
                  <a:path w="6546" h="3005" extrusionOk="0">
                    <a:moveTo>
                      <a:pt x="1" y="0"/>
                    </a:moveTo>
                    <a:lnTo>
                      <a:pt x="6546" y="0"/>
                    </a:lnTo>
                    <a:lnTo>
                      <a:pt x="6546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solidFill>
                <a:srgbClr val="C092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5701639" y="3970954"/>
                <a:ext cx="723680" cy="112029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1155" extrusionOk="0">
                    <a:moveTo>
                      <a:pt x="0" y="0"/>
                    </a:moveTo>
                    <a:lnTo>
                      <a:pt x="7460" y="0"/>
                    </a:lnTo>
                    <a:lnTo>
                      <a:pt x="7460" y="1154"/>
                    </a:lnTo>
                    <a:lnTo>
                      <a:pt x="0" y="11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5944710" y="4109852"/>
                <a:ext cx="237444" cy="48401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499" extrusionOk="0">
                    <a:moveTo>
                      <a:pt x="1" y="1"/>
                    </a:moveTo>
                    <a:lnTo>
                      <a:pt x="2448" y="1"/>
                    </a:lnTo>
                    <a:lnTo>
                      <a:pt x="2448" y="239"/>
                    </a:lnTo>
                    <a:cubicBezTo>
                      <a:pt x="2448" y="379"/>
                      <a:pt x="2328" y="498"/>
                      <a:pt x="2189" y="498"/>
                    </a:cubicBezTo>
                    <a:lnTo>
                      <a:pt x="259" y="498"/>
                    </a:lnTo>
                    <a:cubicBezTo>
                      <a:pt x="120" y="498"/>
                      <a:pt x="1" y="379"/>
                      <a:pt x="1" y="23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8" name="Google Shape;528;p34"/>
            <p:cNvGrpSpPr/>
            <p:nvPr/>
          </p:nvGrpSpPr>
          <p:grpSpPr>
            <a:xfrm>
              <a:off x="2810193" y="3214677"/>
              <a:ext cx="198840" cy="1173252"/>
              <a:chOff x="2810193" y="3214677"/>
              <a:chExt cx="198840" cy="1173252"/>
            </a:xfrm>
          </p:grpSpPr>
          <p:sp>
            <p:nvSpPr>
              <p:cNvPr id="529" name="Google Shape;529;p34"/>
              <p:cNvSpPr/>
              <p:nvPr/>
            </p:nvSpPr>
            <p:spPr>
              <a:xfrm>
                <a:off x="2810193" y="3214677"/>
                <a:ext cx="198840" cy="1173252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12096" extrusionOk="0">
                    <a:moveTo>
                      <a:pt x="1" y="0"/>
                    </a:moveTo>
                    <a:lnTo>
                      <a:pt x="2050" y="0"/>
                    </a:lnTo>
                    <a:lnTo>
                      <a:pt x="2050" y="12095"/>
                    </a:lnTo>
                    <a:lnTo>
                      <a:pt x="1" y="12095"/>
                    </a:lnTo>
                    <a:close/>
                  </a:path>
                </a:pathLst>
              </a:custGeom>
              <a:solidFill>
                <a:srgbClr val="F1C2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2885461" y="3372877"/>
                <a:ext cx="50243" cy="93590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649" extrusionOk="0">
                    <a:moveTo>
                      <a:pt x="1" y="0"/>
                    </a:moveTo>
                    <a:lnTo>
                      <a:pt x="518" y="0"/>
                    </a:lnTo>
                    <a:lnTo>
                      <a:pt x="518" y="9648"/>
                    </a:lnTo>
                    <a:lnTo>
                      <a:pt x="1" y="9648"/>
                    </a:lnTo>
                    <a:close/>
                  </a:path>
                </a:pathLst>
              </a:custGeom>
              <a:solidFill>
                <a:srgbClr val="C092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1" name="Google Shape;531;p34"/>
            <p:cNvSpPr/>
            <p:nvPr/>
          </p:nvSpPr>
          <p:spPr>
            <a:xfrm>
              <a:off x="3008937" y="3428844"/>
              <a:ext cx="239384" cy="959087"/>
            </a:xfrm>
            <a:custGeom>
              <a:avLst/>
              <a:gdLst/>
              <a:ahLst/>
              <a:cxnLst/>
              <a:rect l="l" t="t" r="r" b="b"/>
              <a:pathLst>
                <a:path w="2468" h="9888" extrusionOk="0">
                  <a:moveTo>
                    <a:pt x="1" y="0"/>
                  </a:moveTo>
                  <a:lnTo>
                    <a:pt x="2467" y="0"/>
                  </a:lnTo>
                  <a:lnTo>
                    <a:pt x="2467" y="9887"/>
                  </a:lnTo>
                  <a:lnTo>
                    <a:pt x="1" y="98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" name="Google Shape;532;p34"/>
            <p:cNvGrpSpPr/>
            <p:nvPr/>
          </p:nvGrpSpPr>
          <p:grpSpPr>
            <a:xfrm>
              <a:off x="3248226" y="3442327"/>
              <a:ext cx="414945" cy="945604"/>
              <a:chOff x="3248226" y="3442327"/>
              <a:chExt cx="414945" cy="945604"/>
            </a:xfrm>
          </p:grpSpPr>
          <p:sp>
            <p:nvSpPr>
              <p:cNvPr id="533" name="Google Shape;533;p34"/>
              <p:cNvSpPr/>
              <p:nvPr/>
            </p:nvSpPr>
            <p:spPr>
              <a:xfrm>
                <a:off x="3248226" y="3442327"/>
                <a:ext cx="414945" cy="945604"/>
              </a:xfrm>
              <a:custGeom>
                <a:avLst/>
                <a:gdLst/>
                <a:ahLst/>
                <a:cxnLst/>
                <a:rect l="l" t="t" r="r" b="b"/>
                <a:pathLst>
                  <a:path w="4278" h="9749" extrusionOk="0">
                    <a:moveTo>
                      <a:pt x="4277" y="9370"/>
                    </a:moveTo>
                    <a:lnTo>
                      <a:pt x="1114" y="1"/>
                    </a:lnTo>
                    <a:lnTo>
                      <a:pt x="0" y="359"/>
                    </a:lnTo>
                    <a:lnTo>
                      <a:pt x="3163" y="9748"/>
                    </a:lnTo>
                    <a:close/>
                  </a:path>
                </a:pathLst>
              </a:custGeom>
              <a:solidFill>
                <a:srgbClr val="FFE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3300313" y="3519535"/>
                <a:ext cx="65666" cy="65666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7" extrusionOk="0">
                    <a:moveTo>
                      <a:pt x="239" y="60"/>
                    </a:moveTo>
                    <a:cubicBezTo>
                      <a:pt x="398" y="0"/>
                      <a:pt x="577" y="80"/>
                      <a:pt x="617" y="239"/>
                    </a:cubicBezTo>
                    <a:cubicBezTo>
                      <a:pt x="677" y="398"/>
                      <a:pt x="597" y="577"/>
                      <a:pt x="438" y="617"/>
                    </a:cubicBezTo>
                    <a:cubicBezTo>
                      <a:pt x="279" y="677"/>
                      <a:pt x="100" y="597"/>
                      <a:pt x="60" y="438"/>
                    </a:cubicBezTo>
                    <a:cubicBezTo>
                      <a:pt x="0" y="279"/>
                      <a:pt x="80" y="100"/>
                      <a:pt x="239" y="60"/>
                    </a:cubicBezTo>
                    <a:close/>
                  </a:path>
                </a:pathLst>
              </a:custGeom>
              <a:solidFill>
                <a:srgbClr val="F1C2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3335037" y="3631469"/>
                <a:ext cx="287590" cy="70816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7301" extrusionOk="0">
                    <a:moveTo>
                      <a:pt x="1" y="199"/>
                    </a:moveTo>
                    <a:lnTo>
                      <a:pt x="577" y="0"/>
                    </a:lnTo>
                    <a:lnTo>
                      <a:pt x="2965" y="7102"/>
                    </a:lnTo>
                    <a:lnTo>
                      <a:pt x="2388" y="7301"/>
                    </a:lnTo>
                    <a:close/>
                  </a:path>
                </a:pathLst>
              </a:custGeom>
              <a:solidFill>
                <a:srgbClr val="F1C2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6" name="Google Shape;536;p34"/>
            <p:cNvSpPr/>
            <p:nvPr/>
          </p:nvSpPr>
          <p:spPr>
            <a:xfrm>
              <a:off x="3443090" y="3660373"/>
              <a:ext cx="339676" cy="727559"/>
            </a:xfrm>
            <a:custGeom>
              <a:avLst/>
              <a:gdLst/>
              <a:ahLst/>
              <a:cxnLst/>
              <a:rect l="l" t="t" r="r" b="b"/>
              <a:pathLst>
                <a:path w="3502" h="7501" extrusionOk="0">
                  <a:moveTo>
                    <a:pt x="1" y="359"/>
                  </a:moveTo>
                  <a:lnTo>
                    <a:pt x="1095" y="0"/>
                  </a:lnTo>
                  <a:lnTo>
                    <a:pt x="3502" y="7142"/>
                  </a:lnTo>
                  <a:lnTo>
                    <a:pt x="2388" y="7500"/>
                  </a:lnTo>
                  <a:close/>
                </a:path>
              </a:pathLst>
            </a:custGeom>
            <a:solidFill>
              <a:srgbClr val="C09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3526022" y="3567742"/>
              <a:ext cx="330074" cy="820190"/>
            </a:xfrm>
            <a:custGeom>
              <a:avLst/>
              <a:gdLst/>
              <a:ahLst/>
              <a:cxnLst/>
              <a:rect l="l" t="t" r="r" b="b"/>
              <a:pathLst>
                <a:path w="3403" h="8456" extrusionOk="0">
                  <a:moveTo>
                    <a:pt x="1" y="219"/>
                  </a:moveTo>
                  <a:lnTo>
                    <a:pt x="637" y="1"/>
                  </a:lnTo>
                  <a:lnTo>
                    <a:pt x="3403" y="8256"/>
                  </a:lnTo>
                  <a:lnTo>
                    <a:pt x="2766" y="8455"/>
                  </a:lnTo>
                  <a:close/>
                </a:path>
              </a:pathLst>
            </a:custGeom>
            <a:solidFill>
              <a:srgbClr val="F1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3665017" y="3733702"/>
              <a:ext cx="312615" cy="656074"/>
            </a:xfrm>
            <a:custGeom>
              <a:avLst/>
              <a:gdLst/>
              <a:ahLst/>
              <a:cxnLst/>
              <a:rect l="l" t="t" r="r" b="b"/>
              <a:pathLst>
                <a:path w="3223" h="6764" extrusionOk="0">
                  <a:moveTo>
                    <a:pt x="1273" y="498"/>
                  </a:moveTo>
                  <a:lnTo>
                    <a:pt x="3223" y="6366"/>
                  </a:lnTo>
                  <a:lnTo>
                    <a:pt x="3064" y="6426"/>
                  </a:lnTo>
                  <a:lnTo>
                    <a:pt x="1114" y="577"/>
                  </a:lnTo>
                  <a:cubicBezTo>
                    <a:pt x="1035" y="358"/>
                    <a:pt x="796" y="239"/>
                    <a:pt x="557" y="299"/>
                  </a:cubicBezTo>
                  <a:lnTo>
                    <a:pt x="557" y="299"/>
                  </a:lnTo>
                  <a:cubicBezTo>
                    <a:pt x="338" y="378"/>
                    <a:pt x="219" y="637"/>
                    <a:pt x="279" y="856"/>
                  </a:cubicBezTo>
                  <a:lnTo>
                    <a:pt x="2228" y="6704"/>
                  </a:lnTo>
                  <a:lnTo>
                    <a:pt x="2049" y="6764"/>
                  </a:lnTo>
                  <a:lnTo>
                    <a:pt x="100" y="896"/>
                  </a:lnTo>
                  <a:cubicBezTo>
                    <a:pt x="0" y="577"/>
                    <a:pt x="179" y="219"/>
                    <a:pt x="497" y="120"/>
                  </a:cubicBezTo>
                  <a:lnTo>
                    <a:pt x="497" y="120"/>
                  </a:lnTo>
                  <a:cubicBezTo>
                    <a:pt x="816" y="0"/>
                    <a:pt x="1174" y="179"/>
                    <a:pt x="1273" y="4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9" name="Google Shape;539;p34"/>
            <p:cNvGrpSpPr/>
            <p:nvPr/>
          </p:nvGrpSpPr>
          <p:grpSpPr>
            <a:xfrm>
              <a:off x="4133749" y="4172659"/>
              <a:ext cx="1173252" cy="198840"/>
              <a:chOff x="4133749" y="4172659"/>
              <a:chExt cx="1173252" cy="198840"/>
            </a:xfrm>
          </p:grpSpPr>
          <p:sp>
            <p:nvSpPr>
              <p:cNvPr id="540" name="Google Shape;540;p34"/>
              <p:cNvSpPr/>
              <p:nvPr/>
            </p:nvSpPr>
            <p:spPr>
              <a:xfrm rot="-5400000">
                <a:off x="4620955" y="3685453"/>
                <a:ext cx="198840" cy="1173252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12096" extrusionOk="0">
                    <a:moveTo>
                      <a:pt x="1" y="0"/>
                    </a:moveTo>
                    <a:lnTo>
                      <a:pt x="2050" y="0"/>
                    </a:lnTo>
                    <a:lnTo>
                      <a:pt x="2050" y="12095"/>
                    </a:lnTo>
                    <a:lnTo>
                      <a:pt x="1" y="12095"/>
                    </a:lnTo>
                    <a:close/>
                  </a:path>
                </a:pathLst>
              </a:custGeom>
              <a:solidFill>
                <a:srgbClr val="F1C2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 rot="-5400000">
                <a:off x="4734780" y="3803156"/>
                <a:ext cx="50243" cy="93590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649" extrusionOk="0">
                    <a:moveTo>
                      <a:pt x="1" y="0"/>
                    </a:moveTo>
                    <a:lnTo>
                      <a:pt x="518" y="0"/>
                    </a:lnTo>
                    <a:lnTo>
                      <a:pt x="518" y="9648"/>
                    </a:lnTo>
                    <a:lnTo>
                      <a:pt x="1" y="9648"/>
                    </a:lnTo>
                    <a:close/>
                  </a:path>
                </a:pathLst>
              </a:custGeom>
              <a:solidFill>
                <a:srgbClr val="C092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2" name="Google Shape;542;p34"/>
            <p:cNvSpPr/>
            <p:nvPr/>
          </p:nvSpPr>
          <p:spPr>
            <a:xfrm rot="-5400000">
              <a:off x="4839003" y="3573519"/>
              <a:ext cx="239384" cy="959087"/>
            </a:xfrm>
            <a:custGeom>
              <a:avLst/>
              <a:gdLst/>
              <a:ahLst/>
              <a:cxnLst/>
              <a:rect l="l" t="t" r="r" b="b"/>
              <a:pathLst>
                <a:path w="2468" h="9888" extrusionOk="0">
                  <a:moveTo>
                    <a:pt x="1" y="0"/>
                  </a:moveTo>
                  <a:lnTo>
                    <a:pt x="2467" y="0"/>
                  </a:lnTo>
                  <a:lnTo>
                    <a:pt x="2467" y="9887"/>
                  </a:lnTo>
                  <a:lnTo>
                    <a:pt x="1" y="98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34"/>
          <p:cNvSpPr/>
          <p:nvPr/>
        </p:nvSpPr>
        <p:spPr>
          <a:xfrm rot="-5400000">
            <a:off x="4797492" y="3997095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4"/>
          <p:cNvSpPr txBox="1">
            <a:spLocks noGrp="1"/>
          </p:cNvSpPr>
          <p:nvPr>
            <p:ph type="subTitle" idx="1"/>
          </p:nvPr>
        </p:nvSpPr>
        <p:spPr>
          <a:xfrm>
            <a:off x="1076616" y="855034"/>
            <a:ext cx="7366569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with working from home is the difficulty of incorporating appropriate ergonomics in the home-work-place, which could result in muscular injuries in the long run if ignored, unlike an office settings where the workstations are designed in adherence to ergonomic guidelines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838" y="3205537"/>
            <a:ext cx="4428162" cy="1937963"/>
          </a:xfrm>
          <a:prstGeom prst="rect">
            <a:avLst/>
          </a:prstGeom>
        </p:spPr>
      </p:pic>
      <p:sp>
        <p:nvSpPr>
          <p:cNvPr id="339" name="Google Shape;339;p29"/>
          <p:cNvSpPr txBox="1">
            <a:spLocks noGrp="1"/>
          </p:cNvSpPr>
          <p:nvPr>
            <p:ph type="title"/>
          </p:nvPr>
        </p:nvSpPr>
        <p:spPr>
          <a:xfrm>
            <a:off x="1630800" y="376550"/>
            <a:ext cx="5882400" cy="656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Ergonomics? </a:t>
            </a:r>
            <a:endParaRPr u="sn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0471" y="1268075"/>
            <a:ext cx="7788000" cy="2771700"/>
          </a:xfrm>
        </p:spPr>
        <p:txBody>
          <a:bodyPr/>
          <a:lstStyle/>
          <a:p>
            <a:pPr marL="158750" indent="0" algn="just">
              <a:lnSpc>
                <a:spcPct val="150000"/>
              </a:lnSpc>
              <a:buNone/>
            </a:pPr>
            <a:r>
              <a:rPr lang="en-US" sz="1600" b="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is the “scientific discipline concerned with understanding of interactions among humans and other elements of a system, and the profession that applies theory, principles, methods and data to design in order to optimize human well-being and overall system performance”.</a:t>
            </a:r>
            <a:endParaRPr lang="en-US" altLang="en-US" sz="1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158750" indent="0">
              <a:buNone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5537"/>
            <a:ext cx="4715838" cy="19379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8"/>
          <p:cNvSpPr txBox="1">
            <a:spLocks noGrp="1"/>
          </p:cNvSpPr>
          <p:nvPr>
            <p:ph type="title"/>
          </p:nvPr>
        </p:nvSpPr>
        <p:spPr>
          <a:xfrm>
            <a:off x="2598800" y="365013"/>
            <a:ext cx="42132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INJURIES EXPLAINED</a:t>
            </a:r>
            <a:endParaRPr lang="en-US" u="sng" dirty="0">
              <a:solidFill>
                <a:schemeClr val="accent1"/>
              </a:solidFill>
            </a:endParaRPr>
          </a:p>
        </p:txBody>
      </p:sp>
      <p:pic>
        <p:nvPicPr>
          <p:cNvPr id="57" name="Picture 56" title="Chart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" t="3731" r="2985" b="17163"/>
          <a:stretch/>
        </p:blipFill>
        <p:spPr>
          <a:xfrm>
            <a:off x="1880718" y="1183254"/>
            <a:ext cx="5649364" cy="356447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</p:pic>
      <p:sp>
        <p:nvSpPr>
          <p:cNvPr id="58" name="TextBox 57"/>
          <p:cNvSpPr txBox="1"/>
          <p:nvPr/>
        </p:nvSpPr>
        <p:spPr>
          <a:xfrm>
            <a:off x="1263387" y="4780252"/>
            <a:ext cx="7080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This chart shows how </a:t>
            </a:r>
            <a:r>
              <a:rPr lang="en-US" altLang="en-US" sz="800" dirty="0"/>
              <a:t>Musculoskeletal Disorders</a:t>
            </a:r>
            <a:r>
              <a:rPr lang="en-US" altLang="en-US" sz="800" dirty="0">
                <a:solidFill>
                  <a:srgbClr val="2A2A2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800" dirty="0"/>
              <a:t>MSDs) compare to other hazards based on percentage of injuries and illnesses  using statistics from the Bureau of Labor Statistics, FY2014.</a:t>
            </a:r>
          </a:p>
        </p:txBody>
      </p:sp>
    </p:spTree>
    <p:extLst>
      <p:ext uri="{BB962C8B-B14F-4D97-AF65-F5344CB8AC3E}">
        <p14:creationId xmlns:p14="http://schemas.microsoft.com/office/powerpoint/2010/main" val="258793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 txBox="1">
            <a:spLocks noGrp="1"/>
          </p:cNvSpPr>
          <p:nvPr>
            <p:ph type="title" idx="9"/>
          </p:nvPr>
        </p:nvSpPr>
        <p:spPr>
          <a:xfrm>
            <a:off x="1577683" y="113373"/>
            <a:ext cx="6183486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IMPORTANCE OF ERGONOMICS</a:t>
            </a:r>
            <a:endParaRPr lang="en-US" u="sng" dirty="0">
              <a:solidFill>
                <a:schemeClr val="accent1"/>
              </a:solidFill>
            </a:endParaRPr>
          </a:p>
        </p:txBody>
      </p:sp>
      <p:sp>
        <p:nvSpPr>
          <p:cNvPr id="349" name="Google Shape;349;p30"/>
          <p:cNvSpPr/>
          <p:nvPr/>
        </p:nvSpPr>
        <p:spPr>
          <a:xfrm>
            <a:off x="1536841" y="3313857"/>
            <a:ext cx="1092900" cy="40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0"/>
          <p:cNvSpPr/>
          <p:nvPr/>
        </p:nvSpPr>
        <p:spPr>
          <a:xfrm>
            <a:off x="1536841" y="2269708"/>
            <a:ext cx="1092900" cy="40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0"/>
          <p:cNvSpPr/>
          <p:nvPr/>
        </p:nvSpPr>
        <p:spPr>
          <a:xfrm>
            <a:off x="1541662" y="1248480"/>
            <a:ext cx="1092900" cy="40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1264871" y="1221690"/>
            <a:ext cx="15498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56" name="Google Shape;356;p30"/>
          <p:cNvSpPr txBox="1">
            <a:spLocks noGrp="1"/>
          </p:cNvSpPr>
          <p:nvPr>
            <p:ph type="title" idx="3"/>
          </p:nvPr>
        </p:nvSpPr>
        <p:spPr>
          <a:xfrm>
            <a:off x="1254171" y="2269708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7" name="Google Shape;357;p30"/>
          <p:cNvSpPr txBox="1">
            <a:spLocks noGrp="1"/>
          </p:cNvSpPr>
          <p:nvPr>
            <p:ph type="title" idx="4"/>
          </p:nvPr>
        </p:nvSpPr>
        <p:spPr>
          <a:xfrm>
            <a:off x="1264871" y="3313857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13"/>
          </p:nvPr>
        </p:nvSpPr>
        <p:spPr>
          <a:xfrm>
            <a:off x="2698756" y="1240971"/>
            <a:ext cx="1512112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Ergomation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67441" y="2255383"/>
            <a:ext cx="1499733" cy="491700"/>
          </a:xfrm>
        </p:spPr>
        <p:txBody>
          <a:bodyPr/>
          <a:lstStyle/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4"/>
          </p:nvPr>
        </p:nvSpPr>
        <p:spPr>
          <a:xfrm>
            <a:off x="2567442" y="3313014"/>
            <a:ext cx="1643426" cy="491700"/>
          </a:xfrm>
        </p:spPr>
        <p:txBody>
          <a:bodyPr/>
          <a:lstStyle/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Modularity</a:t>
            </a:r>
          </a:p>
        </p:txBody>
      </p:sp>
      <p:pic>
        <p:nvPicPr>
          <p:cNvPr id="1026" name="Picture 2" descr="AD HOC OFFICE: TWO CARDBOARD INNOVATIONS FOR WORK FROM HOME ERGONOMICS //  INDUSTRY NEWS // IDEOL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425" y="919814"/>
            <a:ext cx="4095750" cy="3983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7"/>
          <p:cNvSpPr/>
          <p:nvPr/>
        </p:nvSpPr>
        <p:spPr>
          <a:xfrm>
            <a:off x="6097725" y="343157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47"/>
          <p:cNvSpPr/>
          <p:nvPr/>
        </p:nvSpPr>
        <p:spPr>
          <a:xfrm>
            <a:off x="3589200" y="343157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1" name="Google Shape;931;p47"/>
          <p:cNvSpPr/>
          <p:nvPr/>
        </p:nvSpPr>
        <p:spPr>
          <a:xfrm>
            <a:off x="1080675" y="343157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7"/>
          <p:cNvSpPr/>
          <p:nvPr/>
        </p:nvSpPr>
        <p:spPr>
          <a:xfrm>
            <a:off x="6097725" y="177015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3" name="Google Shape;933;p47"/>
          <p:cNvSpPr/>
          <p:nvPr/>
        </p:nvSpPr>
        <p:spPr>
          <a:xfrm>
            <a:off x="3589200" y="177015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47"/>
          <p:cNvSpPr/>
          <p:nvPr/>
        </p:nvSpPr>
        <p:spPr>
          <a:xfrm>
            <a:off x="1080675" y="1770150"/>
            <a:ext cx="1965600" cy="997800"/>
          </a:xfrm>
          <a:prstGeom prst="wedgeRectCallout">
            <a:avLst>
              <a:gd name="adj1" fmla="val 8450"/>
              <a:gd name="adj2" fmla="val -7286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7"/>
          <p:cNvSpPr txBox="1">
            <a:spLocks noGrp="1"/>
          </p:cNvSpPr>
          <p:nvPr>
            <p:ph type="title"/>
          </p:nvPr>
        </p:nvSpPr>
        <p:spPr>
          <a:xfrm>
            <a:off x="1302351" y="118371"/>
            <a:ext cx="6672674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PRINCIPLES OF ERGONOMICS</a:t>
            </a:r>
            <a:endParaRPr u="sng" dirty="0">
              <a:solidFill>
                <a:schemeClr val="accent1"/>
              </a:solidFill>
            </a:endParaRPr>
          </a:p>
        </p:txBody>
      </p:sp>
      <p:sp>
        <p:nvSpPr>
          <p:cNvPr id="936" name="Google Shape;936;p47"/>
          <p:cNvSpPr txBox="1">
            <a:spLocks noGrp="1"/>
          </p:cNvSpPr>
          <p:nvPr>
            <p:ph type="subTitle" idx="1"/>
          </p:nvPr>
        </p:nvSpPr>
        <p:spPr>
          <a:xfrm>
            <a:off x="1564250" y="3001636"/>
            <a:ext cx="516925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4</a:t>
            </a:r>
            <a:endParaRPr dirty="0"/>
          </a:p>
        </p:txBody>
      </p:sp>
      <p:sp>
        <p:nvSpPr>
          <p:cNvPr id="937" name="Google Shape;937;p47"/>
          <p:cNvSpPr txBox="1">
            <a:spLocks noGrp="1"/>
          </p:cNvSpPr>
          <p:nvPr>
            <p:ph type="subTitle" idx="2"/>
          </p:nvPr>
        </p:nvSpPr>
        <p:spPr>
          <a:xfrm>
            <a:off x="4103275" y="3001636"/>
            <a:ext cx="59255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5</a:t>
            </a:r>
            <a:endParaRPr dirty="0"/>
          </a:p>
        </p:txBody>
      </p:sp>
      <p:sp>
        <p:nvSpPr>
          <p:cNvPr id="938" name="Google Shape;938;p47"/>
          <p:cNvSpPr txBox="1">
            <a:spLocks noGrp="1"/>
          </p:cNvSpPr>
          <p:nvPr>
            <p:ph type="subTitle" idx="3"/>
          </p:nvPr>
        </p:nvSpPr>
        <p:spPr>
          <a:xfrm>
            <a:off x="6611800" y="3001636"/>
            <a:ext cx="855525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939" name="Google Shape;939;p47"/>
          <p:cNvSpPr txBox="1">
            <a:spLocks noGrp="1"/>
          </p:cNvSpPr>
          <p:nvPr>
            <p:ph type="subTitle" idx="4"/>
          </p:nvPr>
        </p:nvSpPr>
        <p:spPr>
          <a:xfrm>
            <a:off x="1597600" y="1297214"/>
            <a:ext cx="7005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</a:t>
            </a:r>
            <a:endParaRPr sz="2400" dirty="0"/>
          </a:p>
        </p:txBody>
      </p:sp>
      <p:sp>
        <p:nvSpPr>
          <p:cNvPr id="940" name="Google Shape;940;p47"/>
          <p:cNvSpPr txBox="1">
            <a:spLocks noGrp="1"/>
          </p:cNvSpPr>
          <p:nvPr>
            <p:ph type="subTitle" idx="5"/>
          </p:nvPr>
        </p:nvSpPr>
        <p:spPr>
          <a:xfrm>
            <a:off x="4103275" y="1329475"/>
            <a:ext cx="6878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2</a:t>
            </a:r>
            <a:endParaRPr dirty="0"/>
          </a:p>
        </p:txBody>
      </p:sp>
      <p:sp>
        <p:nvSpPr>
          <p:cNvPr id="941" name="Google Shape;941;p47"/>
          <p:cNvSpPr txBox="1">
            <a:spLocks noGrp="1"/>
          </p:cNvSpPr>
          <p:nvPr>
            <p:ph type="subTitle" idx="6"/>
          </p:nvPr>
        </p:nvSpPr>
        <p:spPr>
          <a:xfrm>
            <a:off x="6611800" y="1329475"/>
            <a:ext cx="684075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3</a:t>
            </a:r>
            <a:endParaRPr dirty="0"/>
          </a:p>
        </p:txBody>
      </p:sp>
      <p:sp>
        <p:nvSpPr>
          <p:cNvPr id="942" name="Google Shape;942;p47"/>
          <p:cNvSpPr txBox="1">
            <a:spLocks noGrp="1"/>
          </p:cNvSpPr>
          <p:nvPr>
            <p:ph type="subTitle" idx="7"/>
          </p:nvPr>
        </p:nvSpPr>
        <p:spPr>
          <a:xfrm>
            <a:off x="1168975" y="1867367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Motions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3" name="Google Shape;943;p47"/>
          <p:cNvSpPr txBox="1">
            <a:spLocks noGrp="1"/>
          </p:cNvSpPr>
          <p:nvPr>
            <p:ph type="subTitle" idx="8"/>
          </p:nvPr>
        </p:nvSpPr>
        <p:spPr>
          <a:xfrm>
            <a:off x="3589200" y="1867367"/>
            <a:ext cx="19656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Types – Ballistic motion; Restricted motions; Continuous motion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4" name="Google Shape;944;p47"/>
          <p:cNvSpPr txBox="1">
            <a:spLocks noGrp="1"/>
          </p:cNvSpPr>
          <p:nvPr>
            <p:ph type="subTitle" idx="9"/>
          </p:nvPr>
        </p:nvSpPr>
        <p:spPr>
          <a:xfrm>
            <a:off x="6185825" y="1867367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parts and tools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5" name="Google Shape;945;p47"/>
          <p:cNvSpPr txBox="1">
            <a:spLocks noGrp="1"/>
          </p:cNvSpPr>
          <p:nvPr>
            <p:ph type="subTitle" idx="13"/>
          </p:nvPr>
        </p:nvSpPr>
        <p:spPr>
          <a:xfrm>
            <a:off x="1168975" y="353509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Freeing the hands as much as possible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6" name="Google Shape;946;p47"/>
          <p:cNvSpPr txBox="1">
            <a:spLocks noGrp="1"/>
          </p:cNvSpPr>
          <p:nvPr>
            <p:ph type="subTitle" idx="14"/>
          </p:nvPr>
        </p:nvSpPr>
        <p:spPr>
          <a:xfrm>
            <a:off x="3677400" y="353509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Gravity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7" name="Google Shape;947;p47"/>
          <p:cNvSpPr txBox="1">
            <a:spLocks noGrp="1"/>
          </p:cNvSpPr>
          <p:nvPr>
            <p:ph type="subTitle" idx="15"/>
          </p:nvPr>
        </p:nvSpPr>
        <p:spPr>
          <a:xfrm>
            <a:off x="6185825" y="3535095"/>
            <a:ext cx="17892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Operator Safety and Health Considerations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1"/>
          <p:cNvSpPr txBox="1">
            <a:spLocks noGrp="1"/>
          </p:cNvSpPr>
          <p:nvPr>
            <p:ph type="title"/>
          </p:nvPr>
        </p:nvSpPr>
        <p:spPr>
          <a:xfrm>
            <a:off x="4010025" y="292875"/>
            <a:ext cx="4500025" cy="201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ANALYSIS OF VARIOUS SETUPS 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rgbClr val="FFFFFF"/>
                </a:solidFill>
              </a:rPr>
              <a:t>(REAL LIFE EXAMPLES)</a:t>
            </a:r>
            <a:endParaRPr u="sng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8"/>
          <p:cNvSpPr/>
          <p:nvPr/>
        </p:nvSpPr>
        <p:spPr>
          <a:xfrm>
            <a:off x="1456950" y="2224350"/>
            <a:ext cx="694800" cy="69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8"/>
          <p:cNvSpPr/>
          <p:nvPr/>
        </p:nvSpPr>
        <p:spPr>
          <a:xfrm>
            <a:off x="4343400" y="2128878"/>
            <a:ext cx="3372225" cy="99858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8"/>
          <p:cNvSpPr txBox="1">
            <a:spLocks noGrp="1"/>
          </p:cNvSpPr>
          <p:nvPr>
            <p:ph type="subTitle" idx="4"/>
          </p:nvPr>
        </p:nvSpPr>
        <p:spPr>
          <a:xfrm>
            <a:off x="854850" y="2980825"/>
            <a:ext cx="1899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grpSp>
        <p:nvGrpSpPr>
          <p:cNvPr id="725" name="Google Shape;725;p38"/>
          <p:cNvGrpSpPr/>
          <p:nvPr/>
        </p:nvGrpSpPr>
        <p:grpSpPr>
          <a:xfrm rot="1372969">
            <a:off x="1641533" y="2307383"/>
            <a:ext cx="325568" cy="528186"/>
            <a:chOff x="3149072" y="2426002"/>
            <a:chExt cx="225863" cy="366430"/>
          </a:xfrm>
        </p:grpSpPr>
        <p:sp>
          <p:nvSpPr>
            <p:cNvPr id="726" name="Google Shape;726;p38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8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8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303525" y="375986"/>
            <a:ext cx="4754500" cy="678000"/>
          </a:xfrm>
        </p:spPr>
        <p:txBody>
          <a:bodyPr/>
          <a:lstStyle/>
          <a:p>
            <a:pPr algn="ctr"/>
            <a:r>
              <a:rPr lang="en-US" dirty="0"/>
              <a:t>STUDENT WORKSTATION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3"/>
          </p:nvPr>
        </p:nvSpPr>
        <p:spPr>
          <a:xfrm>
            <a:off x="1085080" y="1452572"/>
            <a:ext cx="2881472" cy="284929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51" name="Picture 3" descr="WhatsApp Image 2021-04-04 at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201" y="1562655"/>
            <a:ext cx="2641229" cy="2629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572050" y="1907575"/>
            <a:ext cx="29336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Brand – N/A 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Cost - N/A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Ergonomic Rating – 41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Area – 10sqft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(Provided by University Dorm)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82655" y="4421036"/>
            <a:ext cx="2086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" panose="020B0604020202020204" charset="0"/>
                <a:ea typeface="Roboto" panose="020B0604020202020204" charset="0"/>
              </a:rPr>
              <a:t>Workstation - 1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8"/>
          <p:cNvSpPr/>
          <p:nvPr/>
        </p:nvSpPr>
        <p:spPr>
          <a:xfrm>
            <a:off x="4762498" y="2181225"/>
            <a:ext cx="3638551" cy="130492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ubtitle 7"/>
          <p:cNvSpPr>
            <a:spLocks noGrp="1"/>
          </p:cNvSpPr>
          <p:nvPr>
            <p:ph type="subTitle" idx="2"/>
          </p:nvPr>
        </p:nvSpPr>
        <p:spPr>
          <a:xfrm>
            <a:off x="1059092" y="1516161"/>
            <a:ext cx="3065852" cy="267497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1422290" y="4346977"/>
            <a:ext cx="2086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" panose="020B0604020202020204" charset="0"/>
                <a:ea typeface="Roboto" panose="020B0604020202020204" charset="0"/>
              </a:rPr>
              <a:t>Workstation - 2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73" y="1643971"/>
            <a:ext cx="2768769" cy="2419350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4862510" y="2356633"/>
            <a:ext cx="3438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Table – Walmart , IKEA - $60 each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Chair  – Office Depot - $70 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Ergonomic Rating – 38</a:t>
            </a:r>
          </a:p>
          <a:p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Area - 20 </a:t>
            </a:r>
            <a:r>
              <a:rPr lang="en-US" b="1" dirty="0" err="1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sqft</a:t>
            </a:r>
            <a:r>
              <a:rPr lang="en-US" b="1" dirty="0">
                <a:latin typeface="Times New Roman" panose="02020603050405020304" pitchFamily="18" charset="0"/>
                <a:ea typeface="Roboto" panose="020B060402020202020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2" name="Title 5"/>
          <p:cNvSpPr txBox="1">
            <a:spLocks/>
          </p:cNvSpPr>
          <p:nvPr/>
        </p:nvSpPr>
        <p:spPr>
          <a:xfrm>
            <a:off x="2230157" y="411457"/>
            <a:ext cx="4751668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STUDENT WORKSTATION</a:t>
            </a:r>
          </a:p>
        </p:txBody>
      </p:sp>
    </p:spTree>
    <p:extLst>
      <p:ext uri="{BB962C8B-B14F-4D97-AF65-F5344CB8AC3E}">
        <p14:creationId xmlns:p14="http://schemas.microsoft.com/office/powerpoint/2010/main" val="3034288273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Pitch Deck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1C232"/>
      </a:accent1>
      <a:accent2>
        <a:srgbClr val="BF9000"/>
      </a:accent2>
      <a:accent3>
        <a:srgbClr val="7F6000"/>
      </a:accent3>
      <a:accent4>
        <a:srgbClr val="FFD966"/>
      </a:accent4>
      <a:accent5>
        <a:srgbClr val="FFE599"/>
      </a:accent5>
      <a:accent6>
        <a:srgbClr val="D9D9D9"/>
      </a:accent6>
      <a:hlink>
        <a:srgbClr val="7F6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692</Words>
  <Application>Microsoft Office PowerPoint</Application>
  <PresentationFormat>On-screen Show (16:9)</PresentationFormat>
  <Paragraphs>98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Roboto Light</vt:lpstr>
      <vt:lpstr>Arial</vt:lpstr>
      <vt:lpstr>Muli</vt:lpstr>
      <vt:lpstr>Oswald</vt:lpstr>
      <vt:lpstr>Symbol</vt:lpstr>
      <vt:lpstr>Tahoma</vt:lpstr>
      <vt:lpstr>Times New Roman</vt:lpstr>
      <vt:lpstr>Roboto</vt:lpstr>
      <vt:lpstr>Minimalist Pitch Deck by Slidesgo</vt:lpstr>
      <vt:lpstr>ERGONOMICS   while working from home</vt:lpstr>
      <vt:lpstr>PROBLEM STATEMENT</vt:lpstr>
      <vt:lpstr>What is Ergonomics? </vt:lpstr>
      <vt:lpstr>INJURIES EXPLAINED</vt:lpstr>
      <vt:lpstr>IMPORTANCE OF ERGONOMICS</vt:lpstr>
      <vt:lpstr>PRINCIPLES OF ERGONOMICS</vt:lpstr>
      <vt:lpstr>ANALYSIS OF VARIOUS SETUPS  (REAL LIFE EXAMPLES)</vt:lpstr>
      <vt:lpstr>STUDENT WORKSTATION</vt:lpstr>
      <vt:lpstr>PowerPoint Presentation</vt:lpstr>
      <vt:lpstr>STUDENT WORKSTATION</vt:lpstr>
      <vt:lpstr>PROFESSIONAL WORKSTATION</vt:lpstr>
      <vt:lpstr>PROFESSIONAL WORKSTATION</vt:lpstr>
      <vt:lpstr>NEW TRENDS </vt:lpstr>
      <vt:lpstr>AVOIDING INJURY AT HOME</vt:lpstr>
      <vt:lpstr>CONCLUSION</vt:lpstr>
      <vt:lpstr>RESOURCES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ERGONOMICS   Work from home setup</dc:title>
  <cp:lastModifiedBy>Rohan Agarwal</cp:lastModifiedBy>
  <cp:revision>29</cp:revision>
  <dcterms:modified xsi:type="dcterms:W3CDTF">2021-04-05T04:25:41Z</dcterms:modified>
</cp:coreProperties>
</file>